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93" r:id="rId6"/>
    <p:sldId id="301" r:id="rId7"/>
    <p:sldId id="304" r:id="rId8"/>
    <p:sldId id="305" r:id="rId9"/>
    <p:sldId id="298" r:id="rId10"/>
    <p:sldId id="299" r:id="rId11"/>
    <p:sldId id="302" r:id="rId12"/>
    <p:sldId id="296" r:id="rId13"/>
    <p:sldId id="30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19B"/>
    <a:srgbClr val="005883"/>
    <a:srgbClr val="DF2B2B"/>
    <a:srgbClr val="F9FBFD"/>
    <a:srgbClr val="DF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8519F7-2DDB-8180-170B-40DBBB6DE9EE}" v="1" dt="2025-09-22T16:00:58.2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ewton - BAS" userId="S::emiton@bas.ac.uk::a7b8155d-85d5-4b03-ae50-0138723a243e" providerId="AD" clId="Web-{188519F7-2DDB-8180-170B-40DBBB6DE9EE}"/>
    <pc:docChg chg="sldOrd">
      <pc:chgData name="Emily Newton - BAS" userId="S::emiton@bas.ac.uk::a7b8155d-85d5-4b03-ae50-0138723a243e" providerId="AD" clId="Web-{188519F7-2DDB-8180-170B-40DBBB6DE9EE}" dt="2025-09-22T16:00:58.297" v="0"/>
      <pc:docMkLst>
        <pc:docMk/>
      </pc:docMkLst>
      <pc:sldChg chg="ord">
        <pc:chgData name="Emily Newton - BAS" userId="S::emiton@bas.ac.uk::a7b8155d-85d5-4b03-ae50-0138723a243e" providerId="AD" clId="Web-{188519F7-2DDB-8180-170B-40DBBB6DE9EE}" dt="2025-09-22T16:00:58.297" v="0"/>
        <pc:sldMkLst>
          <pc:docMk/>
          <pc:sldMk cId="875757997" sldId="298"/>
        </pc:sldMkLst>
      </pc:sldChg>
    </pc:docChg>
  </pc:docChgLst>
  <pc:docChgLst>
    <pc:chgData name="Emily Newton - BAS" userId="S::emiton@bas.ac.uk::a7b8155d-85d5-4b03-ae50-0138723a243e" providerId="AD" clId="Web-{051E9512-1AE3-07BD-5D95-7376AA2197AE}"/>
    <pc:docChg chg="modSld">
      <pc:chgData name="Emily Newton - BAS" userId="S::emiton@bas.ac.uk::a7b8155d-85d5-4b03-ae50-0138723a243e" providerId="AD" clId="Web-{051E9512-1AE3-07BD-5D95-7376AA2197AE}" dt="2025-09-10T13:24:39.502" v="23" actId="1076"/>
      <pc:docMkLst>
        <pc:docMk/>
      </pc:docMkLst>
      <pc:sldChg chg="delAnim">
        <pc:chgData name="Emily Newton - BAS" userId="S::emiton@bas.ac.uk::a7b8155d-85d5-4b03-ae50-0138723a243e" providerId="AD" clId="Web-{051E9512-1AE3-07BD-5D95-7376AA2197AE}" dt="2025-09-10T13:11:24.403" v="1"/>
        <pc:sldMkLst>
          <pc:docMk/>
          <pc:sldMk cId="4058889151" sldId="256"/>
        </pc:sldMkLst>
      </pc:sldChg>
      <pc:sldChg chg="delAnim">
        <pc:chgData name="Emily Newton - BAS" userId="S::emiton@bas.ac.uk::a7b8155d-85d5-4b03-ae50-0138723a243e" providerId="AD" clId="Web-{051E9512-1AE3-07BD-5D95-7376AA2197AE}" dt="2025-09-10T13:11:31.294" v="3"/>
        <pc:sldMkLst>
          <pc:docMk/>
          <pc:sldMk cId="3323954352" sldId="293"/>
        </pc:sldMkLst>
      </pc:sldChg>
      <pc:sldChg chg="modSp delAnim">
        <pc:chgData name="Emily Newton - BAS" userId="S::emiton@bas.ac.uk::a7b8155d-85d5-4b03-ae50-0138723a243e" providerId="AD" clId="Web-{051E9512-1AE3-07BD-5D95-7376AA2197AE}" dt="2025-09-10T13:24:39.502" v="23" actId="1076"/>
        <pc:sldMkLst>
          <pc:docMk/>
          <pc:sldMk cId="3215069855" sldId="296"/>
        </pc:sldMkLst>
        <pc:spChg chg="mod">
          <ac:chgData name="Emily Newton - BAS" userId="S::emiton@bas.ac.uk::a7b8155d-85d5-4b03-ae50-0138723a243e" providerId="AD" clId="Web-{051E9512-1AE3-07BD-5D95-7376AA2197AE}" dt="2025-09-10T13:24:39.502" v="23" actId="1076"/>
          <ac:spMkLst>
            <pc:docMk/>
            <pc:sldMk cId="3215069855" sldId="296"/>
            <ac:spMk id="10" creationId="{A9C80053-6D10-B8CB-785D-C77F16EBD32A}"/>
          </ac:spMkLst>
        </pc:spChg>
      </pc:sldChg>
      <pc:sldChg chg="delAnim">
        <pc:chgData name="Emily Newton - BAS" userId="S::emiton@bas.ac.uk::a7b8155d-85d5-4b03-ae50-0138723a243e" providerId="AD" clId="Web-{051E9512-1AE3-07BD-5D95-7376AA2197AE}" dt="2025-09-10T13:11:47.247" v="6"/>
        <pc:sldMkLst>
          <pc:docMk/>
          <pc:sldMk cId="875757997" sldId="298"/>
        </pc:sldMkLst>
      </pc:sldChg>
      <pc:sldChg chg="delAnim">
        <pc:chgData name="Emily Newton - BAS" userId="S::emiton@bas.ac.uk::a7b8155d-85d5-4b03-ae50-0138723a243e" providerId="AD" clId="Web-{051E9512-1AE3-07BD-5D95-7376AA2197AE}" dt="2025-09-10T13:12:16.232" v="14"/>
        <pc:sldMkLst>
          <pc:docMk/>
          <pc:sldMk cId="3165350106" sldId="299"/>
        </pc:sldMkLst>
      </pc:sldChg>
      <pc:sldChg chg="delAnim">
        <pc:chgData name="Emily Newton - BAS" userId="S::emiton@bas.ac.uk::a7b8155d-85d5-4b03-ae50-0138723a243e" providerId="AD" clId="Web-{051E9512-1AE3-07BD-5D95-7376AA2197AE}" dt="2025-09-10T13:11:39.809" v="4"/>
        <pc:sldMkLst>
          <pc:docMk/>
          <pc:sldMk cId="2401888252" sldId="301"/>
        </pc:sldMkLst>
      </pc:sldChg>
      <pc:sldChg chg="delAnim">
        <pc:chgData name="Emily Newton - BAS" userId="S::emiton@bas.ac.uk::a7b8155d-85d5-4b03-ae50-0138723a243e" providerId="AD" clId="Web-{051E9512-1AE3-07BD-5D95-7376AA2197AE}" dt="2025-09-10T13:12:22.779" v="16"/>
        <pc:sldMkLst>
          <pc:docMk/>
          <pc:sldMk cId="3307137379" sldId="302"/>
        </pc:sldMkLst>
      </pc:sldChg>
      <pc:sldChg chg="modSp delAnim">
        <pc:chgData name="Emily Newton - BAS" userId="S::emiton@bas.ac.uk::a7b8155d-85d5-4b03-ae50-0138723a243e" providerId="AD" clId="Web-{051E9512-1AE3-07BD-5D95-7376AA2197AE}" dt="2025-09-10T13:13:25.248" v="22" actId="20577"/>
        <pc:sldMkLst>
          <pc:docMk/>
          <pc:sldMk cId="4279679756" sldId="303"/>
        </pc:sldMkLst>
        <pc:spChg chg="mod">
          <ac:chgData name="Emily Newton - BAS" userId="S::emiton@bas.ac.uk::a7b8155d-85d5-4b03-ae50-0138723a243e" providerId="AD" clId="Web-{051E9512-1AE3-07BD-5D95-7376AA2197AE}" dt="2025-09-10T13:13:25.248" v="22" actId="20577"/>
          <ac:spMkLst>
            <pc:docMk/>
            <pc:sldMk cId="4279679756" sldId="303"/>
            <ac:spMk id="8" creationId="{F03E5665-8B04-BF66-52D3-BB9FBA830AC4}"/>
          </ac:spMkLst>
        </pc:spChg>
      </pc:sldChg>
      <pc:sldChg chg="delAnim">
        <pc:chgData name="Emily Newton - BAS" userId="S::emiton@bas.ac.uk::a7b8155d-85d5-4b03-ae50-0138723a243e" providerId="AD" clId="Web-{051E9512-1AE3-07BD-5D95-7376AA2197AE}" dt="2025-09-10T13:11:52.685" v="8"/>
        <pc:sldMkLst>
          <pc:docMk/>
          <pc:sldMk cId="1986712099" sldId="304"/>
        </pc:sldMkLst>
      </pc:sldChg>
      <pc:sldChg chg="delAnim">
        <pc:chgData name="Emily Newton - BAS" userId="S::emiton@bas.ac.uk::a7b8155d-85d5-4b03-ae50-0138723a243e" providerId="AD" clId="Web-{051E9512-1AE3-07BD-5D95-7376AA2197AE}" dt="2025-09-10T13:11:59.388" v="10"/>
        <pc:sldMkLst>
          <pc:docMk/>
          <pc:sldMk cId="538686557" sldId="305"/>
        </pc:sldMkLst>
      </pc:sldChg>
    </pc:docChg>
  </pc:docChgLst>
  <pc:docChgLst>
    <pc:chgData name="Emily Newton - BAS" userId="a7b8155d-85d5-4b03-ae50-0138723a243e" providerId="ADAL" clId="{25912399-A4C8-539C-BDBC-F01352F6598C}"/>
    <pc:docChg chg="undo custSel addSld delSld modSld sldOrd modMainMaster">
      <pc:chgData name="Emily Newton - BAS" userId="a7b8155d-85d5-4b03-ae50-0138723a243e" providerId="ADAL" clId="{25912399-A4C8-539C-BDBC-F01352F6598C}" dt="2025-09-10T15:49:30.834" v="2402"/>
      <pc:docMkLst>
        <pc:docMk/>
      </pc:docMkLst>
      <pc:sldChg chg="addSp delSp modSp mod setBg modAnim">
        <pc:chgData name="Emily Newton - BAS" userId="a7b8155d-85d5-4b03-ae50-0138723a243e" providerId="ADAL" clId="{25912399-A4C8-539C-BDBC-F01352F6598C}" dt="2025-09-10T13:07:14.243" v="2388" actId="20577"/>
        <pc:sldMkLst>
          <pc:docMk/>
          <pc:sldMk cId="4058889151" sldId="256"/>
        </pc:sldMkLst>
        <pc:spChg chg="mod">
          <ac:chgData name="Emily Newton - BAS" userId="a7b8155d-85d5-4b03-ae50-0138723a243e" providerId="ADAL" clId="{25912399-A4C8-539C-BDBC-F01352F6598C}" dt="2025-09-10T13:07:14.243" v="2388" actId="20577"/>
          <ac:spMkLst>
            <pc:docMk/>
            <pc:sldMk cId="4058889151" sldId="256"/>
            <ac:spMk id="2" creationId="{28CF0844-D272-F1F7-69EA-A76F121F890B}"/>
          </ac:spMkLst>
        </pc:spChg>
        <pc:spChg chg="del">
          <ac:chgData name="Emily Newton - BAS" userId="a7b8155d-85d5-4b03-ae50-0138723a243e" providerId="ADAL" clId="{25912399-A4C8-539C-BDBC-F01352F6598C}" dt="2025-09-10T10:56:23.057" v="284" actId="478"/>
          <ac:spMkLst>
            <pc:docMk/>
            <pc:sldMk cId="4058889151" sldId="256"/>
            <ac:spMk id="3" creationId="{1656D8FD-A8C6-83DD-5C4C-9A0DBE71B268}"/>
          </ac:spMkLst>
        </pc:spChg>
        <pc:spChg chg="add del">
          <ac:chgData name="Emily Newton - BAS" userId="a7b8155d-85d5-4b03-ae50-0138723a243e" providerId="ADAL" clId="{25912399-A4C8-539C-BDBC-F01352F6598C}" dt="2025-09-10T10:33:12.474" v="11" actId="22"/>
          <ac:spMkLst>
            <pc:docMk/>
            <pc:sldMk cId="4058889151" sldId="256"/>
            <ac:spMk id="7" creationId="{9ADD6138-4AAE-F0CE-76DD-158D42FC068F}"/>
          </ac:spMkLst>
        </pc:spChg>
        <pc:spChg chg="add del">
          <ac:chgData name="Emily Newton - BAS" userId="a7b8155d-85d5-4b03-ae50-0138723a243e" providerId="ADAL" clId="{25912399-A4C8-539C-BDBC-F01352F6598C}" dt="2025-09-10T10:40:21.367" v="86" actId="478"/>
          <ac:spMkLst>
            <pc:docMk/>
            <pc:sldMk cId="4058889151" sldId="256"/>
            <ac:spMk id="10" creationId="{8F78036D-4A79-CD99-7211-85300C45720F}"/>
          </ac:spMkLst>
        </pc:spChg>
        <pc:spChg chg="add mod">
          <ac:chgData name="Emily Newton - BAS" userId="a7b8155d-85d5-4b03-ae50-0138723a243e" providerId="ADAL" clId="{25912399-A4C8-539C-BDBC-F01352F6598C}" dt="2025-09-10T11:08:37.729" v="477" actId="1076"/>
          <ac:spMkLst>
            <pc:docMk/>
            <pc:sldMk cId="4058889151" sldId="256"/>
            <ac:spMk id="12" creationId="{0D3C148C-59CF-9FCD-48A1-A4ECF341B429}"/>
          </ac:spMkLst>
        </pc:spChg>
        <pc:spChg chg="add mod">
          <ac:chgData name="Emily Newton - BAS" userId="a7b8155d-85d5-4b03-ae50-0138723a243e" providerId="ADAL" clId="{25912399-A4C8-539C-BDBC-F01352F6598C}" dt="2025-09-10T11:08:37.729" v="477" actId="1076"/>
          <ac:spMkLst>
            <pc:docMk/>
            <pc:sldMk cId="4058889151" sldId="256"/>
            <ac:spMk id="13" creationId="{DF4EAD8B-7DBB-C3E1-C12F-96AC134FA87C}"/>
          </ac:spMkLst>
        </pc:spChg>
        <pc:spChg chg="add mod">
          <ac:chgData name="Emily Newton - BAS" userId="a7b8155d-85d5-4b03-ae50-0138723a243e" providerId="ADAL" clId="{25912399-A4C8-539C-BDBC-F01352F6598C}" dt="2025-09-10T11:00:43.851" v="451" actId="1035"/>
          <ac:spMkLst>
            <pc:docMk/>
            <pc:sldMk cId="4058889151" sldId="256"/>
            <ac:spMk id="16" creationId="{08B6CD71-32CD-D228-319A-3D1D33DA075B}"/>
          </ac:spMkLst>
        </pc:spChg>
        <pc:picChg chg="add del mod modCrop">
          <ac:chgData name="Emily Newton - BAS" userId="a7b8155d-85d5-4b03-ae50-0138723a243e" providerId="ADAL" clId="{25912399-A4C8-539C-BDBC-F01352F6598C}" dt="2025-09-10T11:08:25.994" v="473" actId="34135"/>
          <ac:picMkLst>
            <pc:docMk/>
            <pc:sldMk cId="4058889151" sldId="256"/>
            <ac:picMk id="5" creationId="{9FB9CBC1-A344-297C-2844-E54D89FA97CE}"/>
          </ac:picMkLst>
        </pc:picChg>
        <pc:picChg chg="add del mod">
          <ac:chgData name="Emily Newton - BAS" userId="a7b8155d-85d5-4b03-ae50-0138723a243e" providerId="ADAL" clId="{25912399-A4C8-539C-BDBC-F01352F6598C}" dt="2025-09-10T10:33:58.302" v="20" actId="21"/>
          <ac:picMkLst>
            <pc:docMk/>
            <pc:sldMk cId="4058889151" sldId="256"/>
            <ac:picMk id="9" creationId="{7A7B770D-ECEC-AAB2-EDE4-8AEC3F046921}"/>
          </ac:picMkLst>
        </pc:picChg>
        <pc:picChg chg="add mod">
          <ac:chgData name="Emily Newton - BAS" userId="a7b8155d-85d5-4b03-ae50-0138723a243e" providerId="ADAL" clId="{25912399-A4C8-539C-BDBC-F01352F6598C}" dt="2025-09-10T11:09:07.066" v="506" actId="1037"/>
          <ac:picMkLst>
            <pc:docMk/>
            <pc:sldMk cId="4058889151" sldId="256"/>
            <ac:picMk id="11" creationId="{7332A0ED-D513-4C02-7656-C28FAECA6052}"/>
          </ac:picMkLst>
        </pc:picChg>
        <pc:picChg chg="add mod">
          <ac:chgData name="Emily Newton - BAS" userId="a7b8155d-85d5-4b03-ae50-0138723a243e" providerId="ADAL" clId="{25912399-A4C8-539C-BDBC-F01352F6598C}" dt="2025-09-10T11:00:43.851" v="451" actId="1035"/>
          <ac:picMkLst>
            <pc:docMk/>
            <pc:sldMk cId="4058889151" sldId="256"/>
            <ac:picMk id="15" creationId="{447A9CE1-7D33-C377-E278-231112BF89B2}"/>
          </ac:picMkLst>
        </pc:picChg>
        <pc:picChg chg="add mod">
          <ac:chgData name="Emily Newton - BAS" userId="a7b8155d-85d5-4b03-ae50-0138723a243e" providerId="ADAL" clId="{25912399-A4C8-539C-BDBC-F01352F6598C}" dt="2025-09-10T11:09:20.018" v="508" actId="1076"/>
          <ac:picMkLst>
            <pc:docMk/>
            <pc:sldMk cId="4058889151" sldId="256"/>
            <ac:picMk id="18" creationId="{6350262F-3605-781D-6D68-37D1E4E28C39}"/>
          </ac:picMkLst>
        </pc:picChg>
        <pc:picChg chg="add del mod">
          <ac:chgData name="Emily Newton - BAS" userId="a7b8155d-85d5-4b03-ae50-0138723a243e" providerId="ADAL" clId="{25912399-A4C8-539C-BDBC-F01352F6598C}" dt="2025-09-10T12:00:04.158" v="750" actId="478"/>
          <ac:picMkLst>
            <pc:docMk/>
            <pc:sldMk cId="4058889151" sldId="256"/>
            <ac:picMk id="20" creationId="{46B86A31-D75B-F009-FEB3-3D8EECE0BA6F}"/>
          </ac:picMkLst>
        </pc:picChg>
        <pc:picChg chg="add mod">
          <ac:chgData name="Emily Newton - BAS" userId="a7b8155d-85d5-4b03-ae50-0138723a243e" providerId="ADAL" clId="{25912399-A4C8-539C-BDBC-F01352F6598C}" dt="2025-09-10T12:01:30.856" v="794" actId="1076"/>
          <ac:picMkLst>
            <pc:docMk/>
            <pc:sldMk cId="4058889151" sldId="256"/>
            <ac:picMk id="22" creationId="{36C25710-EB52-1D0A-41B1-503B71877F36}"/>
          </ac:picMkLst>
        </pc:picChg>
      </pc:sldChg>
      <pc:sldChg chg="add del">
        <pc:chgData name="Emily Newton - BAS" userId="a7b8155d-85d5-4b03-ae50-0138723a243e" providerId="ADAL" clId="{25912399-A4C8-539C-BDBC-F01352F6598C}" dt="2025-09-10T12:53:29.580" v="2285" actId="2696"/>
        <pc:sldMkLst>
          <pc:docMk/>
          <pc:sldMk cId="0" sldId="281"/>
        </pc:sldMkLst>
      </pc:sldChg>
      <pc:sldChg chg="add del">
        <pc:chgData name="Emily Newton - BAS" userId="a7b8155d-85d5-4b03-ae50-0138723a243e" providerId="ADAL" clId="{25912399-A4C8-539C-BDBC-F01352F6598C}" dt="2025-09-10T12:52:34.271" v="2267" actId="2696"/>
        <pc:sldMkLst>
          <pc:docMk/>
          <pc:sldMk cId="0" sldId="282"/>
        </pc:sldMkLst>
      </pc:sldChg>
      <pc:sldChg chg="modSp add del mod">
        <pc:chgData name="Emily Newton - BAS" userId="a7b8155d-85d5-4b03-ae50-0138723a243e" providerId="ADAL" clId="{25912399-A4C8-539C-BDBC-F01352F6598C}" dt="2025-09-10T12:53:58.731" v="2288" actId="2696"/>
        <pc:sldMkLst>
          <pc:docMk/>
          <pc:sldMk cId="0" sldId="288"/>
        </pc:sldMkLst>
        <pc:picChg chg="mod">
          <ac:chgData name="Emily Newton - BAS" userId="a7b8155d-85d5-4b03-ae50-0138723a243e" providerId="ADAL" clId="{25912399-A4C8-539C-BDBC-F01352F6598C}" dt="2025-09-10T10:47:02.719" v="172" actId="14100"/>
          <ac:picMkLst>
            <pc:docMk/>
            <pc:sldMk cId="0" sldId="288"/>
            <ac:picMk id="4" creationId="{248F4796-785F-B90A-2D5B-FC4659E5A700}"/>
          </ac:picMkLst>
        </pc:picChg>
      </pc:sldChg>
      <pc:sldChg chg="add del">
        <pc:chgData name="Emily Newton - BAS" userId="a7b8155d-85d5-4b03-ae50-0138723a243e" providerId="ADAL" clId="{25912399-A4C8-539C-BDBC-F01352F6598C}" dt="2025-09-10T12:18:57.153" v="1472" actId="2696"/>
        <pc:sldMkLst>
          <pc:docMk/>
          <pc:sldMk cId="0" sldId="289"/>
        </pc:sldMkLst>
      </pc:sldChg>
      <pc:sldChg chg="add del">
        <pc:chgData name="Emily Newton - BAS" userId="a7b8155d-85d5-4b03-ae50-0138723a243e" providerId="ADAL" clId="{25912399-A4C8-539C-BDBC-F01352F6598C}" dt="2025-09-10T12:13:54.393" v="1277" actId="2696"/>
        <pc:sldMkLst>
          <pc:docMk/>
          <pc:sldMk cId="0" sldId="292"/>
        </pc:sldMkLst>
      </pc:sldChg>
      <pc:sldChg chg="addSp delSp modSp add mod setBg modAnim">
        <pc:chgData name="Emily Newton - BAS" userId="a7b8155d-85d5-4b03-ae50-0138723a243e" providerId="ADAL" clId="{25912399-A4C8-539C-BDBC-F01352F6598C}" dt="2025-09-10T13:30:26.221" v="2391" actId="478"/>
        <pc:sldMkLst>
          <pc:docMk/>
          <pc:sldMk cId="3323954352" sldId="293"/>
        </pc:sldMkLst>
        <pc:spChg chg="mod">
          <ac:chgData name="Emily Newton - BAS" userId="a7b8155d-85d5-4b03-ae50-0138723a243e" providerId="ADAL" clId="{25912399-A4C8-539C-BDBC-F01352F6598C}" dt="2025-09-10T12:09:46.991" v="1189" actId="1076"/>
          <ac:spMkLst>
            <pc:docMk/>
            <pc:sldMk cId="3323954352" sldId="293"/>
            <ac:spMk id="2" creationId="{388FB6C5-29B0-E17F-F0F1-0E41E5F7E72F}"/>
          </ac:spMkLst>
        </pc:spChg>
        <pc:spChg chg="mod">
          <ac:chgData name="Emily Newton - BAS" userId="a7b8155d-85d5-4b03-ae50-0138723a243e" providerId="ADAL" clId="{25912399-A4C8-539C-BDBC-F01352F6598C}" dt="2025-09-10T12:09:45.156" v="1188" actId="1076"/>
          <ac:spMkLst>
            <pc:docMk/>
            <pc:sldMk cId="3323954352" sldId="293"/>
            <ac:spMk id="3" creationId="{5DFFCD3C-0FC8-9807-058B-21EB107D6FCD}"/>
          </ac:spMkLst>
        </pc:spChg>
        <pc:spChg chg="del mod">
          <ac:chgData name="Emily Newton - BAS" userId="a7b8155d-85d5-4b03-ae50-0138723a243e" providerId="ADAL" clId="{25912399-A4C8-539C-BDBC-F01352F6598C}" dt="2025-09-10T13:30:26.221" v="2391" actId="478"/>
          <ac:spMkLst>
            <pc:docMk/>
            <pc:sldMk cId="3323954352" sldId="293"/>
            <ac:spMk id="5" creationId="{D8A1030D-6B98-70B4-85FC-7D5023F258C7}"/>
          </ac:spMkLst>
        </pc:spChg>
        <pc:spChg chg="add mod">
          <ac:chgData name="Emily Newton - BAS" userId="a7b8155d-85d5-4b03-ae50-0138723a243e" providerId="ADAL" clId="{25912399-A4C8-539C-BDBC-F01352F6598C}" dt="2025-09-10T12:06:12.682" v="961" actId="1076"/>
          <ac:spMkLst>
            <pc:docMk/>
            <pc:sldMk cId="3323954352" sldId="293"/>
            <ac:spMk id="7" creationId="{90B58803-3C48-E87B-4836-B165525733F2}"/>
          </ac:spMkLst>
        </pc:spChg>
        <pc:spChg chg="mod">
          <ac:chgData name="Emily Newton - BAS" userId="a7b8155d-85d5-4b03-ae50-0138723a243e" providerId="ADAL" clId="{25912399-A4C8-539C-BDBC-F01352F6598C}" dt="2025-09-10T13:07:19.566" v="2390" actId="2057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0T12:07:41.565" v="1059" actId="14100"/>
          <ac:spMkLst>
            <pc:docMk/>
            <pc:sldMk cId="3323954352" sldId="293"/>
            <ac:spMk id="11" creationId="{580A7A7F-000E-D95A-8366-74B395566ABF}"/>
          </ac:spMkLst>
        </pc:spChg>
        <pc:spChg chg="add del mod">
          <ac:chgData name="Emily Newton - BAS" userId="a7b8155d-85d5-4b03-ae50-0138723a243e" providerId="ADAL" clId="{25912399-A4C8-539C-BDBC-F01352F6598C}" dt="2025-09-10T12:04:08.207" v="799" actId="478"/>
          <ac:spMkLst>
            <pc:docMk/>
            <pc:sldMk cId="3323954352" sldId="293"/>
            <ac:spMk id="12" creationId="{D796F186-7D22-2566-0624-563A6B5ABCCC}"/>
          </ac:spMkLst>
        </pc:spChg>
        <pc:spChg chg="add mod">
          <ac:chgData name="Emily Newton - BAS" userId="a7b8155d-85d5-4b03-ae50-0138723a243e" providerId="ADAL" clId="{25912399-A4C8-539C-BDBC-F01352F6598C}" dt="2025-09-10T12:08:55.860" v="1181" actId="20577"/>
          <ac:spMkLst>
            <pc:docMk/>
            <pc:sldMk cId="3323954352" sldId="293"/>
            <ac:spMk id="14" creationId="{0C11BF7E-90B6-F3DA-890D-76DB17F15470}"/>
          </ac:spMkLst>
        </pc:spChg>
        <pc:picChg chg="add del mod modCrop">
          <ac:chgData name="Emily Newton - BAS" userId="a7b8155d-85d5-4b03-ae50-0138723a243e" providerId="ADAL" clId="{25912399-A4C8-539C-BDBC-F01352F6598C}" dt="2025-09-10T10:38:59.800" v="70" actId="478"/>
          <ac:picMkLst>
            <pc:docMk/>
            <pc:sldMk cId="3323954352" sldId="293"/>
            <ac:picMk id="4" creationId="{4B0B193E-0EEA-D8AD-2AC6-413F98C17692}"/>
          </ac:picMkLst>
        </pc:picChg>
        <pc:picChg chg="del mod">
          <ac:chgData name="Emily Newton - BAS" userId="a7b8155d-85d5-4b03-ae50-0138723a243e" providerId="ADAL" clId="{25912399-A4C8-539C-BDBC-F01352F6598C}" dt="2025-09-10T10:42:41.550" v="115" actId="478"/>
          <ac:picMkLst>
            <pc:docMk/>
            <pc:sldMk cId="3323954352" sldId="293"/>
            <ac:picMk id="6" creationId="{59E17A2F-59DD-8D64-4B69-5A7A125C6EDA}"/>
          </ac:picMkLst>
        </pc:picChg>
        <pc:picChg chg="add del mod">
          <ac:chgData name="Emily Newton - BAS" userId="a7b8155d-85d5-4b03-ae50-0138723a243e" providerId="ADAL" clId="{25912399-A4C8-539C-BDBC-F01352F6598C}" dt="2025-09-10T10:45:09.947" v="153" actId="478"/>
          <ac:picMkLst>
            <pc:docMk/>
            <pc:sldMk cId="3323954352" sldId="293"/>
            <ac:picMk id="10" creationId="{B975C182-F2DE-370A-2C3C-BA602E36493C}"/>
          </ac:picMkLst>
        </pc:picChg>
      </pc:sldChg>
      <pc:sldChg chg="add del">
        <pc:chgData name="Emily Newton - BAS" userId="a7b8155d-85d5-4b03-ae50-0138723a243e" providerId="ADAL" clId="{25912399-A4C8-539C-BDBC-F01352F6598C}" dt="2025-09-10T12:54:23.394" v="2289" actId="2696"/>
        <pc:sldMkLst>
          <pc:docMk/>
          <pc:sldMk cId="1301312152" sldId="294"/>
        </pc:sldMkLst>
      </pc:sldChg>
      <pc:sldChg chg="addSp delSp modSp add del mod">
        <pc:chgData name="Emily Newton - BAS" userId="a7b8155d-85d5-4b03-ae50-0138723a243e" providerId="ADAL" clId="{25912399-A4C8-539C-BDBC-F01352F6598C}" dt="2025-09-10T12:54:24.514" v="2290" actId="2696"/>
        <pc:sldMkLst>
          <pc:docMk/>
          <pc:sldMk cId="958659929" sldId="295"/>
        </pc:sldMkLst>
        <pc:picChg chg="del">
          <ac:chgData name="Emily Newton - BAS" userId="a7b8155d-85d5-4b03-ae50-0138723a243e" providerId="ADAL" clId="{25912399-A4C8-539C-BDBC-F01352F6598C}" dt="2025-09-10T10:49:51.675" v="189" actId="478"/>
          <ac:picMkLst>
            <pc:docMk/>
            <pc:sldMk cId="958659929" sldId="295"/>
            <ac:picMk id="2" creationId="{30C1F6A3-BBFD-E038-0162-279B64DEE7D8}"/>
          </ac:picMkLst>
        </pc:picChg>
        <pc:picChg chg="add del mod">
          <ac:chgData name="Emily Newton - BAS" userId="a7b8155d-85d5-4b03-ae50-0138723a243e" providerId="ADAL" clId="{25912399-A4C8-539C-BDBC-F01352F6598C}" dt="2025-09-10T10:49:47.646" v="187" actId="478"/>
          <ac:picMkLst>
            <pc:docMk/>
            <pc:sldMk cId="958659929" sldId="295"/>
            <ac:picMk id="4" creationId="{B7DB256C-42E9-C5E3-D642-0C49742580B9}"/>
          </ac:picMkLst>
        </pc:picChg>
        <pc:picChg chg="mod">
          <ac:chgData name="Emily Newton - BAS" userId="a7b8155d-85d5-4b03-ae50-0138723a243e" providerId="ADAL" clId="{25912399-A4C8-539C-BDBC-F01352F6598C}" dt="2025-09-10T10:50:01.876" v="191" actId="1076"/>
          <ac:picMkLst>
            <pc:docMk/>
            <pc:sldMk cId="958659929" sldId="295"/>
            <ac:picMk id="6" creationId="{CE025275-374E-D13A-3E66-5C95EB723196}"/>
          </ac:picMkLst>
        </pc:picChg>
      </pc:sldChg>
      <pc:sldChg chg="addSp delSp modSp add mod modAnim">
        <pc:chgData name="Emily Newton - BAS" userId="a7b8155d-85d5-4b03-ae50-0138723a243e" providerId="ADAL" clId="{25912399-A4C8-539C-BDBC-F01352F6598C}" dt="2025-09-10T12:35:51.851" v="1561" actId="1076"/>
        <pc:sldMkLst>
          <pc:docMk/>
          <pc:sldMk cId="3215069855" sldId="296"/>
        </pc:sldMkLst>
        <pc:spChg chg="del mod">
          <ac:chgData name="Emily Newton - BAS" userId="a7b8155d-85d5-4b03-ae50-0138723a243e" providerId="ADAL" clId="{25912399-A4C8-539C-BDBC-F01352F6598C}" dt="2025-09-10T12:22:29.417" v="1512" actId="478"/>
          <ac:spMkLst>
            <pc:docMk/>
            <pc:sldMk cId="3215069855" sldId="296"/>
            <ac:spMk id="2" creationId="{35F3125E-F721-6536-5E45-04AA538C323D}"/>
          </ac:spMkLst>
        </pc:spChg>
        <pc:spChg chg="mod">
          <ac:chgData name="Emily Newton - BAS" userId="a7b8155d-85d5-4b03-ae50-0138723a243e" providerId="ADAL" clId="{25912399-A4C8-539C-BDBC-F01352F6598C}" dt="2025-09-10T12:35:26.645" v="1552" actId="207"/>
          <ac:spMkLst>
            <pc:docMk/>
            <pc:sldMk cId="3215069855" sldId="296"/>
            <ac:spMk id="3" creationId="{C82CC514-683E-278D-D6C8-4BE72036FDB2}"/>
          </ac:spMkLst>
        </pc:spChg>
        <pc:spChg chg="add mod">
          <ac:chgData name="Emily Newton - BAS" userId="a7b8155d-85d5-4b03-ae50-0138723a243e" providerId="ADAL" clId="{25912399-A4C8-539C-BDBC-F01352F6598C}" dt="2025-09-10T12:35:51.851" v="1561" actId="1076"/>
          <ac:spMkLst>
            <pc:docMk/>
            <pc:sldMk cId="3215069855" sldId="296"/>
            <ac:spMk id="6" creationId="{9D2B9C25-213C-1D7B-FD9F-FB0799873526}"/>
          </ac:spMkLst>
        </pc:spChg>
        <pc:spChg chg="add mod">
          <ac:chgData name="Emily Newton - BAS" userId="a7b8155d-85d5-4b03-ae50-0138723a243e" providerId="ADAL" clId="{25912399-A4C8-539C-BDBC-F01352F6598C}" dt="2025-09-10T12:22:27.082" v="1511"/>
          <ac:spMkLst>
            <pc:docMk/>
            <pc:sldMk cId="3215069855" sldId="296"/>
            <ac:spMk id="7" creationId="{6A6AA22F-B8C7-5DF5-700F-D0C939CC8784}"/>
          </ac:spMkLst>
        </pc:spChg>
        <pc:spChg chg="add del mod">
          <ac:chgData name="Emily Newton - BAS" userId="a7b8155d-85d5-4b03-ae50-0138723a243e" providerId="ADAL" clId="{25912399-A4C8-539C-BDBC-F01352F6598C}" dt="2025-09-10T12:22:31.092" v="1513" actId="478"/>
          <ac:spMkLst>
            <pc:docMk/>
            <pc:sldMk cId="3215069855" sldId="296"/>
            <ac:spMk id="9" creationId="{37316145-157E-3B89-9A08-E0591BB7BB85}"/>
          </ac:spMkLst>
        </pc:spChg>
        <pc:spChg chg="add mod">
          <ac:chgData name="Emily Newton - BAS" userId="a7b8155d-85d5-4b03-ae50-0138723a243e" providerId="ADAL" clId="{25912399-A4C8-539C-BDBC-F01352F6598C}" dt="2025-09-10T12:22:38.273" v="1515" actId="1076"/>
          <ac:spMkLst>
            <pc:docMk/>
            <pc:sldMk cId="3215069855" sldId="296"/>
            <ac:spMk id="10" creationId="{A9C80053-6D10-B8CB-785D-C77F16EBD32A}"/>
          </ac:spMkLst>
        </pc:spChg>
        <pc:spChg chg="add mod">
          <ac:chgData name="Emily Newton - BAS" userId="a7b8155d-85d5-4b03-ae50-0138723a243e" providerId="ADAL" clId="{25912399-A4C8-539C-BDBC-F01352F6598C}" dt="2025-09-10T12:22:41.111" v="1527" actId="20577"/>
          <ac:spMkLst>
            <pc:docMk/>
            <pc:sldMk cId="3215069855" sldId="296"/>
            <ac:spMk id="11" creationId="{54AE9E71-6CAE-A6D7-C905-28779216764A}"/>
          </ac:spMkLst>
        </pc:spChg>
        <pc:picChg chg="del">
          <ac:chgData name="Emily Newton - BAS" userId="a7b8155d-85d5-4b03-ae50-0138723a243e" providerId="ADAL" clId="{25912399-A4C8-539C-BDBC-F01352F6598C}" dt="2025-09-10T12:34:47.823" v="1535" actId="478"/>
          <ac:picMkLst>
            <pc:docMk/>
            <pc:sldMk cId="3215069855" sldId="296"/>
            <ac:picMk id="4" creationId="{080E9ED3-F2AF-9A49-55B1-32B3C593C705}"/>
          </ac:picMkLst>
        </pc:picChg>
      </pc:sldChg>
      <pc:sldChg chg="modSp add del mod">
        <pc:chgData name="Emily Newton - BAS" userId="a7b8155d-85d5-4b03-ae50-0138723a243e" providerId="ADAL" clId="{25912399-A4C8-539C-BDBC-F01352F6598C}" dt="2025-09-10T12:19:15.643" v="1473" actId="2696"/>
        <pc:sldMkLst>
          <pc:docMk/>
          <pc:sldMk cId="4204682893" sldId="297"/>
        </pc:sldMkLst>
        <pc:spChg chg="mod">
          <ac:chgData name="Emily Newton - BAS" userId="a7b8155d-85d5-4b03-ae50-0138723a243e" providerId="ADAL" clId="{25912399-A4C8-539C-BDBC-F01352F6598C}" dt="2025-09-10T10:48:37.076" v="177" actId="1076"/>
          <ac:spMkLst>
            <pc:docMk/>
            <pc:sldMk cId="4204682893" sldId="297"/>
            <ac:spMk id="6" creationId="{F9CC538D-66DD-36F9-D98C-606EB0D58920}"/>
          </ac:spMkLst>
        </pc:spChg>
      </pc:sldChg>
      <pc:sldChg chg="addSp delSp modSp add mod ord delAnim modAnim">
        <pc:chgData name="Emily Newton - BAS" userId="a7b8155d-85d5-4b03-ae50-0138723a243e" providerId="ADAL" clId="{25912399-A4C8-539C-BDBC-F01352F6598C}" dt="2025-09-10T13:31:02.712" v="2400" actId="20577"/>
        <pc:sldMkLst>
          <pc:docMk/>
          <pc:sldMk cId="875757997" sldId="298"/>
        </pc:sldMkLst>
        <pc:spChg chg="del mod">
          <ac:chgData name="Emily Newton - BAS" userId="a7b8155d-85d5-4b03-ae50-0138723a243e" providerId="ADAL" clId="{25912399-A4C8-539C-BDBC-F01352F6598C}" dt="2025-09-10T11:12:48.788" v="543" actId="478"/>
          <ac:spMkLst>
            <pc:docMk/>
            <pc:sldMk cId="875757997" sldId="298"/>
            <ac:spMk id="2" creationId="{B885FCEC-8D78-B6E3-3F07-2676C262C913}"/>
          </ac:spMkLst>
        </pc:spChg>
        <pc:spChg chg="del">
          <ac:chgData name="Emily Newton - BAS" userId="a7b8155d-85d5-4b03-ae50-0138723a243e" providerId="ADAL" clId="{25912399-A4C8-539C-BDBC-F01352F6598C}" dt="2025-09-10T11:12:50.223" v="544" actId="478"/>
          <ac:spMkLst>
            <pc:docMk/>
            <pc:sldMk cId="875757997" sldId="298"/>
            <ac:spMk id="3" creationId="{C1C901FC-D373-48F1-542B-6978BAD2ACEF}"/>
          </ac:spMkLst>
        </pc:spChg>
        <pc:spChg chg="add del mod">
          <ac:chgData name="Emily Newton - BAS" userId="a7b8155d-85d5-4b03-ae50-0138723a243e" providerId="ADAL" clId="{25912399-A4C8-539C-BDBC-F01352F6598C}" dt="2025-09-10T12:56:09.779" v="2298" actId="478"/>
          <ac:spMkLst>
            <pc:docMk/>
            <pc:sldMk cId="875757997" sldId="298"/>
            <ac:spMk id="6" creationId="{25DD0A13-9E70-7674-E8C5-7EC5572AD4B7}"/>
          </ac:spMkLst>
        </pc:spChg>
        <pc:spChg chg="del">
          <ac:chgData name="Emily Newton - BAS" userId="a7b8155d-85d5-4b03-ae50-0138723a243e" providerId="ADAL" clId="{25912399-A4C8-539C-BDBC-F01352F6598C}" dt="2025-09-10T10:59:53.962" v="424" actId="478"/>
          <ac:spMkLst>
            <pc:docMk/>
            <pc:sldMk cId="875757997" sldId="298"/>
            <ac:spMk id="7" creationId="{51760252-FAB1-95CB-4728-753CCA968004}"/>
          </ac:spMkLst>
        </pc:spChg>
        <pc:spChg chg="add del mod">
          <ac:chgData name="Emily Newton - BAS" userId="a7b8155d-85d5-4b03-ae50-0138723a243e" providerId="ADAL" clId="{25912399-A4C8-539C-BDBC-F01352F6598C}" dt="2025-09-10T12:58:23.427" v="2346" actId="478"/>
          <ac:spMkLst>
            <pc:docMk/>
            <pc:sldMk cId="875757997" sldId="298"/>
            <ac:spMk id="8" creationId="{CA597AD3-3A3D-A66A-7E65-0CD902BA2991}"/>
          </ac:spMkLst>
        </pc:spChg>
        <pc:spChg chg="mod">
          <ac:chgData name="Emily Newton - BAS" userId="a7b8155d-85d5-4b03-ae50-0138723a243e" providerId="ADAL" clId="{25912399-A4C8-539C-BDBC-F01352F6598C}" dt="2025-09-10T13:31:02.712" v="2400" actId="20577"/>
          <ac:spMkLst>
            <pc:docMk/>
            <pc:sldMk cId="875757997" sldId="298"/>
            <ac:spMk id="9" creationId="{667207DA-9F33-397C-70F4-BC2E78053385}"/>
          </ac:spMkLst>
        </pc:spChg>
        <pc:spChg chg="add del mod">
          <ac:chgData name="Emily Newton - BAS" userId="a7b8155d-85d5-4b03-ae50-0138723a243e" providerId="ADAL" clId="{25912399-A4C8-539C-BDBC-F01352F6598C}" dt="2025-09-10T12:56:53.216" v="2319" actId="478"/>
          <ac:spMkLst>
            <pc:docMk/>
            <pc:sldMk cId="875757997" sldId="298"/>
            <ac:spMk id="10" creationId="{27FA81E8-053E-D7EB-0D02-60F9FFEB48BA}"/>
          </ac:spMkLst>
        </pc:spChg>
        <pc:spChg chg="del">
          <ac:chgData name="Emily Newton - BAS" userId="a7b8155d-85d5-4b03-ae50-0138723a243e" providerId="ADAL" clId="{25912399-A4C8-539C-BDBC-F01352F6598C}" dt="2025-09-10T10:59:56.409" v="425" actId="478"/>
          <ac:spMkLst>
            <pc:docMk/>
            <pc:sldMk cId="875757997" sldId="298"/>
            <ac:spMk id="11" creationId="{9A01A6E6-3D11-9818-F49D-5BD698DE0E89}"/>
          </ac:spMkLst>
        </pc:spChg>
        <pc:spChg chg="add del mod">
          <ac:chgData name="Emily Newton - BAS" userId="a7b8155d-85d5-4b03-ae50-0138723a243e" providerId="ADAL" clId="{25912399-A4C8-539C-BDBC-F01352F6598C}" dt="2025-09-10T12:58:26.318" v="2348" actId="478"/>
          <ac:spMkLst>
            <pc:docMk/>
            <pc:sldMk cId="875757997" sldId="298"/>
            <ac:spMk id="12" creationId="{A6641E26-BBEF-6895-F0D7-7ECB948340B7}"/>
          </ac:spMkLst>
        </pc:spChg>
        <pc:spChg chg="add del mod">
          <ac:chgData name="Emily Newton - BAS" userId="a7b8155d-85d5-4b03-ae50-0138723a243e" providerId="ADAL" clId="{25912399-A4C8-539C-BDBC-F01352F6598C}" dt="2025-09-10T12:58:27.539" v="2349" actId="478"/>
          <ac:spMkLst>
            <pc:docMk/>
            <pc:sldMk cId="875757997" sldId="298"/>
            <ac:spMk id="13" creationId="{AF5F1297-B4D4-D632-96BA-65CCDA28F6EA}"/>
          </ac:spMkLst>
        </pc:spChg>
        <pc:spChg chg="add del mod">
          <ac:chgData name="Emily Newton - BAS" userId="a7b8155d-85d5-4b03-ae50-0138723a243e" providerId="ADAL" clId="{25912399-A4C8-539C-BDBC-F01352F6598C}" dt="2025-09-10T10:59:57.479" v="426" actId="478"/>
          <ac:spMkLst>
            <pc:docMk/>
            <pc:sldMk cId="875757997" sldId="298"/>
            <ac:spMk id="15" creationId="{00D127C9-FB7C-2FDB-9D6F-6688F7E4983C}"/>
          </ac:spMkLst>
        </pc:spChg>
        <pc:spChg chg="add del mod">
          <ac:chgData name="Emily Newton - BAS" userId="a7b8155d-85d5-4b03-ae50-0138723a243e" providerId="ADAL" clId="{25912399-A4C8-539C-BDBC-F01352F6598C}" dt="2025-09-10T12:58:24.810" v="2347" actId="478"/>
          <ac:spMkLst>
            <pc:docMk/>
            <pc:sldMk cId="875757997" sldId="298"/>
            <ac:spMk id="18" creationId="{8C6C5D36-3086-587D-EE8B-BD741C995B51}"/>
          </ac:spMkLst>
        </pc:spChg>
        <pc:spChg chg="add mod">
          <ac:chgData name="Emily Newton - BAS" userId="a7b8155d-85d5-4b03-ae50-0138723a243e" providerId="ADAL" clId="{25912399-A4C8-539C-BDBC-F01352F6598C}" dt="2025-09-10T11:14:25.219" v="560"/>
          <ac:spMkLst>
            <pc:docMk/>
            <pc:sldMk cId="875757997" sldId="298"/>
            <ac:spMk id="19" creationId="{62BE406A-C23F-6CF0-F390-61E49E6BA568}"/>
          </ac:spMkLst>
        </pc:spChg>
        <pc:spChg chg="add mod">
          <ac:chgData name="Emily Newton - BAS" userId="a7b8155d-85d5-4b03-ae50-0138723a243e" providerId="ADAL" clId="{25912399-A4C8-539C-BDBC-F01352F6598C}" dt="2025-09-10T12:57:19.198" v="2326" actId="1076"/>
          <ac:spMkLst>
            <pc:docMk/>
            <pc:sldMk cId="875757997" sldId="298"/>
            <ac:spMk id="20" creationId="{29BC268C-7F68-DBCE-B9E5-C1EA9B7735D6}"/>
          </ac:spMkLst>
        </pc:spChg>
        <pc:spChg chg="add mod">
          <ac:chgData name="Emily Newton - BAS" userId="a7b8155d-85d5-4b03-ae50-0138723a243e" providerId="ADAL" clId="{25912399-A4C8-539C-BDBC-F01352F6598C}" dt="2025-09-10T13:00:00.619" v="2375" actId="14100"/>
          <ac:spMkLst>
            <pc:docMk/>
            <pc:sldMk cId="875757997" sldId="298"/>
            <ac:spMk id="21" creationId="{ED6B6B2F-8E62-12F1-0A1C-CEB2A1AEDDDA}"/>
          </ac:spMkLst>
        </pc:spChg>
        <pc:spChg chg="add mod">
          <ac:chgData name="Emily Newton - BAS" userId="a7b8155d-85d5-4b03-ae50-0138723a243e" providerId="ADAL" clId="{25912399-A4C8-539C-BDBC-F01352F6598C}" dt="2025-09-10T13:00:25.720" v="2386" actId="113"/>
          <ac:spMkLst>
            <pc:docMk/>
            <pc:sldMk cId="875757997" sldId="298"/>
            <ac:spMk id="22" creationId="{19FC42B9-D1C1-2C32-BEA7-7339C22478F8}"/>
          </ac:spMkLst>
        </pc:spChg>
        <pc:picChg chg="add mod">
          <ac:chgData name="Emily Newton - BAS" userId="a7b8155d-85d5-4b03-ae50-0138723a243e" providerId="ADAL" clId="{25912399-A4C8-539C-BDBC-F01352F6598C}" dt="2025-09-10T12:57:49.547" v="2338" actId="1035"/>
          <ac:picMkLst>
            <pc:docMk/>
            <pc:sldMk cId="875757997" sldId="298"/>
            <ac:picMk id="4" creationId="{DCEBC3D5-3208-9E15-D4FE-F473FAF3DD0F}"/>
          </ac:picMkLst>
        </pc:picChg>
        <pc:picChg chg="add del mod">
          <ac:chgData name="Emily Newton - BAS" userId="a7b8155d-85d5-4b03-ae50-0138723a243e" providerId="ADAL" clId="{25912399-A4C8-539C-BDBC-F01352F6598C}" dt="2025-09-10T11:13:31.555" v="554" actId="478"/>
          <ac:picMkLst>
            <pc:docMk/>
            <pc:sldMk cId="875757997" sldId="298"/>
            <ac:picMk id="17" creationId="{67EA1A4F-172E-496C-16B6-47998298DD53}"/>
          </ac:picMkLst>
        </pc:picChg>
      </pc:sldChg>
      <pc:sldChg chg="add del">
        <pc:chgData name="Emily Newton - BAS" userId="a7b8155d-85d5-4b03-ae50-0138723a243e" providerId="ADAL" clId="{25912399-A4C8-539C-BDBC-F01352F6598C}" dt="2025-09-10T10:33:25.856" v="15" actId="2696"/>
        <pc:sldMkLst>
          <pc:docMk/>
          <pc:sldMk cId="4263049827" sldId="298"/>
        </pc:sldMkLst>
      </pc:sldChg>
      <pc:sldChg chg="addSp delSp modSp add mod ord delAnim modAnim">
        <pc:chgData name="Emily Newton - BAS" userId="a7b8155d-85d5-4b03-ae50-0138723a243e" providerId="ADAL" clId="{25912399-A4C8-539C-BDBC-F01352F6598C}" dt="2025-09-10T13:30:39.030" v="2395" actId="478"/>
        <pc:sldMkLst>
          <pc:docMk/>
          <pc:sldMk cId="3165350106" sldId="299"/>
        </pc:sldMkLst>
        <pc:spChg chg="add del mod">
          <ac:chgData name="Emily Newton - BAS" userId="a7b8155d-85d5-4b03-ae50-0138723a243e" providerId="ADAL" clId="{25912399-A4C8-539C-BDBC-F01352F6598C}" dt="2025-09-10T11:22:58.185" v="731" actId="1076"/>
          <ac:spMkLst>
            <pc:docMk/>
            <pc:sldMk cId="3165350106" sldId="299"/>
            <ac:spMk id="2" creationId="{C1C7F989-CE6E-2D00-C3C9-E3AD4044DBAC}"/>
          </ac:spMkLst>
        </pc:spChg>
        <pc:spChg chg="del">
          <ac:chgData name="Emily Newton - BAS" userId="a7b8155d-85d5-4b03-ae50-0138723a243e" providerId="ADAL" clId="{25912399-A4C8-539C-BDBC-F01352F6598C}" dt="2025-09-10T10:50:52.669" v="212" actId="478"/>
          <ac:spMkLst>
            <pc:docMk/>
            <pc:sldMk cId="3165350106" sldId="299"/>
            <ac:spMk id="3" creationId="{BCBC21C4-6E04-79D8-9C97-94C9FF2DFA0A}"/>
          </ac:spMkLst>
        </pc:spChg>
        <pc:spChg chg="add mod">
          <ac:chgData name="Emily Newton - BAS" userId="a7b8155d-85d5-4b03-ae50-0138723a243e" providerId="ADAL" clId="{25912399-A4C8-539C-BDBC-F01352F6598C}" dt="2025-09-10T11:18:57.081" v="618" actId="255"/>
          <ac:spMkLst>
            <pc:docMk/>
            <pc:sldMk cId="3165350106" sldId="299"/>
            <ac:spMk id="4" creationId="{E5A1B83C-1249-C97C-761C-609E9795A94C}"/>
          </ac:spMkLst>
        </pc:spChg>
        <pc:spChg chg="del">
          <ac:chgData name="Emily Newton - BAS" userId="a7b8155d-85d5-4b03-ae50-0138723a243e" providerId="ADAL" clId="{25912399-A4C8-539C-BDBC-F01352F6598C}" dt="2025-09-10T13:30:39.030" v="2395" actId="478"/>
          <ac:spMkLst>
            <pc:docMk/>
            <pc:sldMk cId="3165350106" sldId="299"/>
            <ac:spMk id="5" creationId="{90EE211C-82E0-A36F-F35D-913C29C96F0C}"/>
          </ac:spMkLst>
        </pc:spChg>
        <pc:spChg chg="add mod">
          <ac:chgData name="Emily Newton - BAS" userId="a7b8155d-85d5-4b03-ae50-0138723a243e" providerId="ADAL" clId="{25912399-A4C8-539C-BDBC-F01352F6598C}" dt="2025-09-10T11:23:39.295" v="738" actId="14100"/>
          <ac:spMkLst>
            <pc:docMk/>
            <pc:sldMk cId="3165350106" sldId="299"/>
            <ac:spMk id="6" creationId="{C8EDE1EA-DA89-053C-69BD-B8551FA98778}"/>
          </ac:spMkLst>
        </pc:spChg>
        <pc:spChg chg="mod">
          <ac:chgData name="Emily Newton - BAS" userId="a7b8155d-85d5-4b03-ae50-0138723a243e" providerId="ADAL" clId="{25912399-A4C8-539C-BDBC-F01352F6598C}" dt="2025-09-10T11:23:39.295" v="738" actId="14100"/>
          <ac:spMkLst>
            <pc:docMk/>
            <pc:sldMk cId="3165350106" sldId="299"/>
            <ac:spMk id="7" creationId="{C6E7CAE3-C935-1F97-90B0-50D8CDCDD259}"/>
          </ac:spMkLst>
        </pc:spChg>
        <pc:spChg chg="add del mod">
          <ac:chgData name="Emily Newton - BAS" userId="a7b8155d-85d5-4b03-ae50-0138723a243e" providerId="ADAL" clId="{25912399-A4C8-539C-BDBC-F01352F6598C}" dt="2025-09-10T11:22:01.900" v="721" actId="478"/>
          <ac:spMkLst>
            <pc:docMk/>
            <pc:sldMk cId="3165350106" sldId="299"/>
            <ac:spMk id="8" creationId="{9DD8CA52-C7B7-F63A-4543-E323C0638346}"/>
          </ac:spMkLst>
        </pc:spChg>
        <pc:spChg chg="mod">
          <ac:chgData name="Emily Newton - BAS" userId="a7b8155d-85d5-4b03-ae50-0138723a243e" providerId="ADAL" clId="{25912399-A4C8-539C-BDBC-F01352F6598C}" dt="2025-09-10T11:22:28.283" v="725" actId="207"/>
          <ac:spMkLst>
            <pc:docMk/>
            <pc:sldMk cId="3165350106" sldId="299"/>
            <ac:spMk id="9" creationId="{226A0930-95C7-1B93-5F9C-B23A387D574E}"/>
          </ac:spMkLst>
        </pc:spChg>
        <pc:spChg chg="add del mod">
          <ac:chgData name="Emily Newton - BAS" userId="a7b8155d-85d5-4b03-ae50-0138723a243e" providerId="ADAL" clId="{25912399-A4C8-539C-BDBC-F01352F6598C}" dt="2025-09-10T11:22:00.337" v="720" actId="478"/>
          <ac:spMkLst>
            <pc:docMk/>
            <pc:sldMk cId="3165350106" sldId="299"/>
            <ac:spMk id="10" creationId="{61941BAD-0F2D-73E9-96CB-BC6520A38408}"/>
          </ac:spMkLst>
        </pc:spChg>
        <pc:spChg chg="del mod">
          <ac:chgData name="Emily Newton - BAS" userId="a7b8155d-85d5-4b03-ae50-0138723a243e" providerId="ADAL" clId="{25912399-A4C8-539C-BDBC-F01352F6598C}" dt="2025-09-10T11:17:02.385" v="573" actId="478"/>
          <ac:spMkLst>
            <pc:docMk/>
            <pc:sldMk cId="3165350106" sldId="299"/>
            <ac:spMk id="11" creationId="{52135E01-B520-6BE4-CC93-8F7D5D772B69}"/>
          </ac:spMkLst>
        </pc:spChg>
        <pc:spChg chg="add del mod">
          <ac:chgData name="Emily Newton - BAS" userId="a7b8155d-85d5-4b03-ae50-0138723a243e" providerId="ADAL" clId="{25912399-A4C8-539C-BDBC-F01352F6598C}" dt="2025-09-10T11:17:05.970" v="574" actId="478"/>
          <ac:spMkLst>
            <pc:docMk/>
            <pc:sldMk cId="3165350106" sldId="299"/>
            <ac:spMk id="13" creationId="{742306CA-349F-2271-569A-2A0C7FA49B76}"/>
          </ac:spMkLst>
        </pc:spChg>
        <pc:spChg chg="add mod">
          <ac:chgData name="Emily Newton - BAS" userId="a7b8155d-85d5-4b03-ae50-0138723a243e" providerId="ADAL" clId="{25912399-A4C8-539C-BDBC-F01352F6598C}" dt="2025-09-10T11:23:39.295" v="738" actId="14100"/>
          <ac:spMkLst>
            <pc:docMk/>
            <pc:sldMk cId="3165350106" sldId="299"/>
            <ac:spMk id="14" creationId="{40724BB7-0E18-9BB3-639B-CB142BAFD91D}"/>
          </ac:spMkLst>
        </pc:spChg>
        <pc:spChg chg="add mod">
          <ac:chgData name="Emily Newton - BAS" userId="a7b8155d-85d5-4b03-ae50-0138723a243e" providerId="ADAL" clId="{25912399-A4C8-539C-BDBC-F01352F6598C}" dt="2025-09-10T11:24:18.756" v="744" actId="207"/>
          <ac:spMkLst>
            <pc:docMk/>
            <pc:sldMk cId="3165350106" sldId="299"/>
            <ac:spMk id="15" creationId="{0B699620-A64E-61C3-2C4A-C3C4A9866262}"/>
          </ac:spMkLst>
        </pc:spChg>
        <pc:spChg chg="add mod">
          <ac:chgData name="Emily Newton - BAS" userId="a7b8155d-85d5-4b03-ae50-0138723a243e" providerId="ADAL" clId="{25912399-A4C8-539C-BDBC-F01352F6598C}" dt="2025-09-10T11:24:23.659" v="745" actId="207"/>
          <ac:spMkLst>
            <pc:docMk/>
            <pc:sldMk cId="3165350106" sldId="299"/>
            <ac:spMk id="16" creationId="{E624D526-6E76-A4C0-A9DF-C0290AF560CE}"/>
          </ac:spMkLst>
        </pc:spChg>
        <pc:spChg chg="add mod">
          <ac:chgData name="Emily Newton - BAS" userId="a7b8155d-85d5-4b03-ae50-0138723a243e" providerId="ADAL" clId="{25912399-A4C8-539C-BDBC-F01352F6598C}" dt="2025-09-10T11:23:54.938" v="739" actId="1076"/>
          <ac:spMkLst>
            <pc:docMk/>
            <pc:sldMk cId="3165350106" sldId="299"/>
            <ac:spMk id="17" creationId="{ACB11E2C-F686-2C66-47F1-24F8AC2A1898}"/>
          </ac:spMkLst>
        </pc:spChg>
        <pc:spChg chg="add del">
          <ac:chgData name="Emily Newton - BAS" userId="a7b8155d-85d5-4b03-ae50-0138723a243e" providerId="ADAL" clId="{25912399-A4C8-539C-BDBC-F01352F6598C}" dt="2025-09-10T11:21:41.285" v="710" actId="22"/>
          <ac:spMkLst>
            <pc:docMk/>
            <pc:sldMk cId="3165350106" sldId="299"/>
            <ac:spMk id="19" creationId="{32F9C0A3-ECE8-22D9-C080-C017E8CEC866}"/>
          </ac:spMkLst>
        </pc:spChg>
        <pc:spChg chg="add mod">
          <ac:chgData name="Emily Newton - BAS" userId="a7b8155d-85d5-4b03-ae50-0138723a243e" providerId="ADAL" clId="{25912399-A4C8-539C-BDBC-F01352F6598C}" dt="2025-09-10T11:23:59.453" v="740" actId="1076"/>
          <ac:spMkLst>
            <pc:docMk/>
            <pc:sldMk cId="3165350106" sldId="299"/>
            <ac:spMk id="20" creationId="{870E6549-FAAD-51AC-894A-C36258D5DA34}"/>
          </ac:spMkLst>
        </pc:spChg>
        <pc:spChg chg="add mod">
          <ac:chgData name="Emily Newton - BAS" userId="a7b8155d-85d5-4b03-ae50-0138723a243e" providerId="ADAL" clId="{25912399-A4C8-539C-BDBC-F01352F6598C}" dt="2025-09-10T11:24:08.690" v="741" actId="207"/>
          <ac:spMkLst>
            <pc:docMk/>
            <pc:sldMk cId="3165350106" sldId="299"/>
            <ac:spMk id="21" creationId="{5C101466-A892-82C0-4CD9-1D84C99B0F1D}"/>
          </ac:spMkLst>
        </pc:spChg>
        <pc:spChg chg="add mod">
          <ac:chgData name="Emily Newton - BAS" userId="a7b8155d-85d5-4b03-ae50-0138723a243e" providerId="ADAL" clId="{25912399-A4C8-539C-BDBC-F01352F6598C}" dt="2025-09-10T11:23:59.453" v="740" actId="1076"/>
          <ac:spMkLst>
            <pc:docMk/>
            <pc:sldMk cId="3165350106" sldId="299"/>
            <ac:spMk id="22" creationId="{F2B0525A-2AF1-F4C5-70FA-914AB7A53013}"/>
          </ac:spMkLst>
        </pc:spChg>
      </pc:sldChg>
      <pc:sldChg chg="addSp delSp modSp add del mod modAnim">
        <pc:chgData name="Emily Newton - BAS" userId="a7b8155d-85d5-4b03-ae50-0138723a243e" providerId="ADAL" clId="{25912399-A4C8-539C-BDBC-F01352F6598C}" dt="2025-09-10T12:11:12.842" v="1200" actId="2696"/>
        <pc:sldMkLst>
          <pc:docMk/>
          <pc:sldMk cId="2999377418" sldId="300"/>
        </pc:sldMkLst>
        <pc:spChg chg="mod">
          <ac:chgData name="Emily Newton - BAS" userId="a7b8155d-85d5-4b03-ae50-0138723a243e" providerId="ADAL" clId="{25912399-A4C8-539C-BDBC-F01352F6598C}" dt="2025-09-10T11:10:06.292" v="538" actId="1076"/>
          <ac:spMkLst>
            <pc:docMk/>
            <pc:sldMk cId="2999377418" sldId="300"/>
            <ac:spMk id="2" creationId="{5DFDC7D8-C20B-E355-B5DE-6204EE43D150}"/>
          </ac:spMkLst>
        </pc:spChg>
        <pc:spChg chg="add del">
          <ac:chgData name="Emily Newton - BAS" userId="a7b8155d-85d5-4b03-ae50-0138723a243e" providerId="ADAL" clId="{25912399-A4C8-539C-BDBC-F01352F6598C}" dt="2025-09-10T11:10:00.278" v="537" actId="22"/>
          <ac:spMkLst>
            <pc:docMk/>
            <pc:sldMk cId="2999377418" sldId="300"/>
            <ac:spMk id="6" creationId="{C7CA9AA2-0232-C86F-31BD-B34D2356EEBB}"/>
          </ac:spMkLst>
        </pc:spChg>
        <pc:spChg chg="mod">
          <ac:chgData name="Emily Newton - BAS" userId="a7b8155d-85d5-4b03-ae50-0138723a243e" providerId="ADAL" clId="{25912399-A4C8-539C-BDBC-F01352F6598C}" dt="2025-09-10T11:09:58.608" v="535" actId="14100"/>
          <ac:spMkLst>
            <pc:docMk/>
            <pc:sldMk cId="2999377418" sldId="300"/>
            <ac:spMk id="7" creationId="{8755CF9F-0285-CA39-F874-9C106213E771}"/>
          </ac:spMkLst>
        </pc:spChg>
        <pc:spChg chg="mod">
          <ac:chgData name="Emily Newton - BAS" userId="a7b8155d-85d5-4b03-ae50-0138723a243e" providerId="ADAL" clId="{25912399-A4C8-539C-BDBC-F01352F6598C}" dt="2025-09-10T11:09:42.495" v="534" actId="20577"/>
          <ac:spMkLst>
            <pc:docMk/>
            <pc:sldMk cId="2999377418" sldId="300"/>
            <ac:spMk id="11" creationId="{497C2A45-BF28-CF43-CF97-D275FC03F998}"/>
          </ac:spMkLst>
        </pc:spChg>
      </pc:sldChg>
      <pc:sldChg chg="add del">
        <pc:chgData name="Emily Newton - BAS" userId="a7b8155d-85d5-4b03-ae50-0138723a243e" providerId="ADAL" clId="{25912399-A4C8-539C-BDBC-F01352F6598C}" dt="2025-09-10T12:06:10.609" v="953" actId="2890"/>
        <pc:sldMkLst>
          <pc:docMk/>
          <pc:sldMk cId="1010665091" sldId="301"/>
        </pc:sldMkLst>
      </pc:sldChg>
      <pc:sldChg chg="addSp delSp modSp add mod ord delAnim">
        <pc:chgData name="Emily Newton - BAS" userId="a7b8155d-85d5-4b03-ae50-0138723a243e" providerId="ADAL" clId="{25912399-A4C8-539C-BDBC-F01352F6598C}" dt="2025-09-10T13:30:28.984" v="2392" actId="478"/>
        <pc:sldMkLst>
          <pc:docMk/>
          <pc:sldMk cId="2401888252" sldId="301"/>
        </pc:sldMkLst>
        <pc:spChg chg="del mod">
          <ac:chgData name="Emily Newton - BAS" userId="a7b8155d-85d5-4b03-ae50-0138723a243e" providerId="ADAL" clId="{25912399-A4C8-539C-BDBC-F01352F6598C}" dt="2025-09-10T12:11:06.922" v="1199" actId="478"/>
          <ac:spMkLst>
            <pc:docMk/>
            <pc:sldMk cId="2401888252" sldId="301"/>
            <ac:spMk id="2" creationId="{517AC077-30EE-AA49-6B14-B4ADED45AE75}"/>
          </ac:spMkLst>
        </pc:spChg>
        <pc:spChg chg="del mod">
          <ac:chgData name="Emily Newton - BAS" userId="a7b8155d-85d5-4b03-ae50-0138723a243e" providerId="ADAL" clId="{25912399-A4C8-539C-BDBC-F01352F6598C}" dt="2025-09-10T12:12:52.547" v="1265" actId="478"/>
          <ac:spMkLst>
            <pc:docMk/>
            <pc:sldMk cId="2401888252" sldId="301"/>
            <ac:spMk id="3" creationId="{CED41363-4398-A6F6-5DA2-6C9084FE691D}"/>
          </ac:spMkLst>
        </pc:spChg>
        <pc:spChg chg="del">
          <ac:chgData name="Emily Newton - BAS" userId="a7b8155d-85d5-4b03-ae50-0138723a243e" providerId="ADAL" clId="{25912399-A4C8-539C-BDBC-F01352F6598C}" dt="2025-09-10T13:30:28.984" v="2392" actId="478"/>
          <ac:spMkLst>
            <pc:docMk/>
            <pc:sldMk cId="2401888252" sldId="301"/>
            <ac:spMk id="5" creationId="{737D0345-E94D-4B41-A96F-27FD0CA79E6A}"/>
          </ac:spMkLst>
        </pc:spChg>
        <pc:spChg chg="mod">
          <ac:chgData name="Emily Newton - BAS" userId="a7b8155d-85d5-4b03-ae50-0138723a243e" providerId="ADAL" clId="{25912399-A4C8-539C-BDBC-F01352F6598C}" dt="2025-09-10T12:13:25.454" v="1270" actId="207"/>
          <ac:spMkLst>
            <pc:docMk/>
            <pc:sldMk cId="2401888252" sldId="301"/>
            <ac:spMk id="7" creationId="{5BFA8725-76FC-33D3-0974-C9BDE0368750}"/>
          </ac:spMkLst>
        </pc:spChg>
        <pc:spChg chg="mod">
          <ac:chgData name="Emily Newton - BAS" userId="a7b8155d-85d5-4b03-ae50-0138723a243e" providerId="ADAL" clId="{25912399-A4C8-539C-BDBC-F01352F6598C}" dt="2025-09-10T12:53:38.286" v="2286" actId="207"/>
          <ac:spMkLst>
            <pc:docMk/>
            <pc:sldMk cId="2401888252" sldId="301"/>
            <ac:spMk id="9" creationId="{E6DBF86C-65B2-77E1-AC71-B8F2FB93A115}"/>
          </ac:spMkLst>
        </pc:spChg>
        <pc:spChg chg="add mod">
          <ac:chgData name="Emily Newton - BAS" userId="a7b8155d-85d5-4b03-ae50-0138723a243e" providerId="ADAL" clId="{25912399-A4C8-539C-BDBC-F01352F6598C}" dt="2025-09-10T12:53:54.951" v="2287" actId="207"/>
          <ac:spMkLst>
            <pc:docMk/>
            <pc:sldMk cId="2401888252" sldId="301"/>
            <ac:spMk id="10" creationId="{B551A609-A9CC-4436-39CC-3132E20FE1D6}"/>
          </ac:spMkLst>
        </pc:spChg>
        <pc:spChg chg="mod">
          <ac:chgData name="Emily Newton - BAS" userId="a7b8155d-85d5-4b03-ae50-0138723a243e" providerId="ADAL" clId="{25912399-A4C8-539C-BDBC-F01352F6598C}" dt="2025-09-10T12:13:49.095" v="1276" actId="14100"/>
          <ac:spMkLst>
            <pc:docMk/>
            <pc:sldMk cId="2401888252" sldId="301"/>
            <ac:spMk id="11" creationId="{40068115-8FCF-F6CF-009A-E1DEBC97B07E}"/>
          </ac:spMkLst>
        </pc:spChg>
        <pc:picChg chg="add mod modCrop">
          <ac:chgData name="Emily Newton - BAS" userId="a7b8155d-85d5-4b03-ae50-0138723a243e" providerId="ADAL" clId="{25912399-A4C8-539C-BDBC-F01352F6598C}" dt="2025-09-10T12:13:40.632" v="1275" actId="1076"/>
          <ac:picMkLst>
            <pc:docMk/>
            <pc:sldMk cId="2401888252" sldId="301"/>
            <ac:picMk id="6" creationId="{0585E060-D1B2-566B-A37D-B2FC2590447E}"/>
          </ac:picMkLst>
        </pc:picChg>
      </pc:sldChg>
      <pc:sldChg chg="addSp delSp modSp add mod ord modAnim">
        <pc:chgData name="Emily Newton - BAS" userId="a7b8155d-85d5-4b03-ae50-0138723a243e" providerId="ADAL" clId="{25912399-A4C8-539C-BDBC-F01352F6598C}" dt="2025-09-10T13:30:42.339" v="2396" actId="478"/>
        <pc:sldMkLst>
          <pc:docMk/>
          <pc:sldMk cId="3307137379" sldId="302"/>
        </pc:sldMkLst>
        <pc:spChg chg="mod">
          <ac:chgData name="Emily Newton - BAS" userId="a7b8155d-85d5-4b03-ae50-0138723a243e" providerId="ADAL" clId="{25912399-A4C8-539C-BDBC-F01352F6598C}" dt="2025-09-10T12:18:53.681" v="1471" actId="1036"/>
          <ac:spMkLst>
            <pc:docMk/>
            <pc:sldMk cId="3307137379" sldId="302"/>
            <ac:spMk id="2" creationId="{DE6D4E75-C16E-8FA9-3255-AC1F3869B3EC}"/>
          </ac:spMkLst>
        </pc:spChg>
        <pc:spChg chg="mod">
          <ac:chgData name="Emily Newton - BAS" userId="a7b8155d-85d5-4b03-ae50-0138723a243e" providerId="ADAL" clId="{25912399-A4C8-539C-BDBC-F01352F6598C}" dt="2025-09-10T12:18:53.681" v="1471" actId="1036"/>
          <ac:spMkLst>
            <pc:docMk/>
            <pc:sldMk cId="3307137379" sldId="302"/>
            <ac:spMk id="3" creationId="{110DBAB9-D099-B5ED-913B-9CF5F976D4C3}"/>
          </ac:spMkLst>
        </pc:spChg>
        <pc:spChg chg="add mod">
          <ac:chgData name="Emily Newton - BAS" userId="a7b8155d-85d5-4b03-ae50-0138723a243e" providerId="ADAL" clId="{25912399-A4C8-539C-BDBC-F01352F6598C}" dt="2025-09-10T12:20:08.112" v="1474" actId="1076"/>
          <ac:spMkLst>
            <pc:docMk/>
            <pc:sldMk cId="3307137379" sldId="302"/>
            <ac:spMk id="4" creationId="{16ACEE95-B23C-C61E-1FCB-282F65EBA423}"/>
          </ac:spMkLst>
        </pc:spChg>
        <pc:spChg chg="del">
          <ac:chgData name="Emily Newton - BAS" userId="a7b8155d-85d5-4b03-ae50-0138723a243e" providerId="ADAL" clId="{25912399-A4C8-539C-BDBC-F01352F6598C}" dt="2025-09-10T13:30:42.339" v="2396" actId="478"/>
          <ac:spMkLst>
            <pc:docMk/>
            <pc:sldMk cId="3307137379" sldId="302"/>
            <ac:spMk id="5" creationId="{9F09CB26-A5FE-01B3-D5F6-49F7A9E36D3C}"/>
          </ac:spMkLst>
        </pc:spChg>
        <pc:spChg chg="mod">
          <ac:chgData name="Emily Newton - BAS" userId="a7b8155d-85d5-4b03-ae50-0138723a243e" providerId="ADAL" clId="{25912399-A4C8-539C-BDBC-F01352F6598C}" dt="2025-09-10T12:18:53.681" v="1471" actId="1036"/>
          <ac:spMkLst>
            <pc:docMk/>
            <pc:sldMk cId="3307137379" sldId="302"/>
            <ac:spMk id="7" creationId="{B8B215FE-1749-9718-4816-6C80E74CB9C9}"/>
          </ac:spMkLst>
        </pc:spChg>
        <pc:spChg chg="mod">
          <ac:chgData name="Emily Newton - BAS" userId="a7b8155d-85d5-4b03-ae50-0138723a243e" providerId="ADAL" clId="{25912399-A4C8-539C-BDBC-F01352F6598C}" dt="2025-09-10T12:18:00.845" v="1452" actId="1076"/>
          <ac:spMkLst>
            <pc:docMk/>
            <pc:sldMk cId="3307137379" sldId="302"/>
            <ac:spMk id="9" creationId="{9D1C267E-EBF2-ADE1-0BED-B843E23B43E8}"/>
          </ac:spMkLst>
        </pc:spChg>
        <pc:spChg chg="mod">
          <ac:chgData name="Emily Newton - BAS" userId="a7b8155d-85d5-4b03-ae50-0138723a243e" providerId="ADAL" clId="{25912399-A4C8-539C-BDBC-F01352F6598C}" dt="2025-09-10T12:18:53.681" v="1471" actId="1036"/>
          <ac:spMkLst>
            <pc:docMk/>
            <pc:sldMk cId="3307137379" sldId="302"/>
            <ac:spMk id="11" creationId="{3BB58D1E-27D7-9EC4-B87F-D49F7AE697CD}"/>
          </ac:spMkLst>
        </pc:spChg>
        <pc:spChg chg="mod">
          <ac:chgData name="Emily Newton - BAS" userId="a7b8155d-85d5-4b03-ae50-0138723a243e" providerId="ADAL" clId="{25912399-A4C8-539C-BDBC-F01352F6598C}" dt="2025-09-10T12:18:05.901" v="1453" actId="1076"/>
          <ac:spMkLst>
            <pc:docMk/>
            <pc:sldMk cId="3307137379" sldId="302"/>
            <ac:spMk id="14" creationId="{41CB941F-0F77-D618-AE1A-D743CC948A92}"/>
          </ac:spMkLst>
        </pc:spChg>
      </pc:sldChg>
      <pc:sldChg chg="addSp delSp modSp add mod modAnim">
        <pc:chgData name="Emily Newton - BAS" userId="a7b8155d-85d5-4b03-ae50-0138723a243e" providerId="ADAL" clId="{25912399-A4C8-539C-BDBC-F01352F6598C}" dt="2025-09-10T12:48:13.409" v="2203" actId="207"/>
        <pc:sldMkLst>
          <pc:docMk/>
          <pc:sldMk cId="4279679756" sldId="303"/>
        </pc:sldMkLst>
        <pc:spChg chg="del">
          <ac:chgData name="Emily Newton - BAS" userId="a7b8155d-85d5-4b03-ae50-0138723a243e" providerId="ADAL" clId="{25912399-A4C8-539C-BDBC-F01352F6598C}" dt="2025-09-10T12:39:13.754" v="1603" actId="478"/>
          <ac:spMkLst>
            <pc:docMk/>
            <pc:sldMk cId="4279679756" sldId="303"/>
            <ac:spMk id="3" creationId="{4F029659-D24E-0413-2EAA-87F46CEE1853}"/>
          </ac:spMkLst>
        </pc:spChg>
        <pc:spChg chg="add del mod">
          <ac:chgData name="Emily Newton - BAS" userId="a7b8155d-85d5-4b03-ae50-0138723a243e" providerId="ADAL" clId="{25912399-A4C8-539C-BDBC-F01352F6598C}" dt="2025-09-10T12:39:14.875" v="1604" actId="478"/>
          <ac:spMkLst>
            <pc:docMk/>
            <pc:sldMk cId="4279679756" sldId="303"/>
            <ac:spMk id="4" creationId="{0DE8810C-BC66-27C7-AE9F-522EEFD8EFD1}"/>
          </ac:spMkLst>
        </pc:spChg>
        <pc:spChg chg="del">
          <ac:chgData name="Emily Newton - BAS" userId="a7b8155d-85d5-4b03-ae50-0138723a243e" providerId="ADAL" clId="{25912399-A4C8-539C-BDBC-F01352F6598C}" dt="2025-09-10T12:39:16.197" v="1605" actId="478"/>
          <ac:spMkLst>
            <pc:docMk/>
            <pc:sldMk cId="4279679756" sldId="303"/>
            <ac:spMk id="6" creationId="{82E22617-8FA2-81B5-3AAB-49E8F259E818}"/>
          </ac:spMkLst>
        </pc:spChg>
        <pc:spChg chg="mod">
          <ac:chgData name="Emily Newton - BAS" userId="a7b8155d-85d5-4b03-ae50-0138723a243e" providerId="ADAL" clId="{25912399-A4C8-539C-BDBC-F01352F6598C}" dt="2025-09-10T12:48:06.389" v="2202" actId="207"/>
          <ac:spMkLst>
            <pc:docMk/>
            <pc:sldMk cId="4279679756" sldId="303"/>
            <ac:spMk id="7" creationId="{8149832E-8E96-2A1D-CBA4-4CE04867129B}"/>
          </ac:spMkLst>
        </pc:spChg>
        <pc:spChg chg="add mod">
          <ac:chgData name="Emily Newton - BAS" userId="a7b8155d-85d5-4b03-ae50-0138723a243e" providerId="ADAL" clId="{25912399-A4C8-539C-BDBC-F01352F6598C}" dt="2025-09-10T12:47:35.014" v="2200" actId="20577"/>
          <ac:spMkLst>
            <pc:docMk/>
            <pc:sldMk cId="4279679756" sldId="303"/>
            <ac:spMk id="8" creationId="{F03E5665-8B04-BF66-52D3-BB9FBA830AC4}"/>
          </ac:spMkLst>
        </pc:spChg>
        <pc:spChg chg="mod">
          <ac:chgData name="Emily Newton - BAS" userId="a7b8155d-85d5-4b03-ae50-0138723a243e" providerId="ADAL" clId="{25912399-A4C8-539C-BDBC-F01352F6598C}" dt="2025-09-10T12:48:13.409" v="2203" actId="207"/>
          <ac:spMkLst>
            <pc:docMk/>
            <pc:sldMk cId="4279679756" sldId="303"/>
            <ac:spMk id="10" creationId="{A08ECE9D-A1FB-C090-8016-46879711DA7C}"/>
          </ac:spMkLst>
        </pc:spChg>
        <pc:spChg chg="del">
          <ac:chgData name="Emily Newton - BAS" userId="a7b8155d-85d5-4b03-ae50-0138723a243e" providerId="ADAL" clId="{25912399-A4C8-539C-BDBC-F01352F6598C}" dt="2025-09-10T12:39:12.394" v="1602" actId="478"/>
          <ac:spMkLst>
            <pc:docMk/>
            <pc:sldMk cId="4279679756" sldId="303"/>
            <ac:spMk id="11" creationId="{BD77D970-28A2-6159-07B2-EFB78D0CFDCC}"/>
          </ac:spMkLst>
        </pc:spChg>
        <pc:spChg chg="add del mod">
          <ac:chgData name="Emily Newton - BAS" userId="a7b8155d-85d5-4b03-ae50-0138723a243e" providerId="ADAL" clId="{25912399-A4C8-539C-BDBC-F01352F6598C}" dt="2025-09-10T12:44:15.310" v="1913" actId="22"/>
          <ac:spMkLst>
            <pc:docMk/>
            <pc:sldMk cId="4279679756" sldId="303"/>
            <ac:spMk id="12" creationId="{FBF7A5E0-7C80-DEC7-EC6D-E17822CBC6CB}"/>
          </ac:spMkLst>
        </pc:spChg>
        <pc:picChg chg="add mod">
          <ac:chgData name="Emily Newton - BAS" userId="a7b8155d-85d5-4b03-ae50-0138723a243e" providerId="ADAL" clId="{25912399-A4C8-539C-BDBC-F01352F6598C}" dt="2025-09-10T12:42:28.973" v="1776" actId="1076"/>
          <ac:picMkLst>
            <pc:docMk/>
            <pc:sldMk cId="4279679756" sldId="303"/>
            <ac:picMk id="5" creationId="{5BD2950D-F904-81EC-A7A9-789844B95E06}"/>
          </ac:picMkLst>
        </pc:picChg>
      </pc:sldChg>
      <pc:sldChg chg="addSp delSp modSp add mod ord modAnim">
        <pc:chgData name="Emily Newton - BAS" userId="a7b8155d-85d5-4b03-ae50-0138723a243e" providerId="ADAL" clId="{25912399-A4C8-539C-BDBC-F01352F6598C}" dt="2025-09-10T13:30:32.558" v="2393" actId="478"/>
        <pc:sldMkLst>
          <pc:docMk/>
          <pc:sldMk cId="1986712099" sldId="304"/>
        </pc:sldMkLst>
        <pc:spChg chg="del">
          <ac:chgData name="Emily Newton - BAS" userId="a7b8155d-85d5-4b03-ae50-0138723a243e" providerId="ADAL" clId="{25912399-A4C8-539C-BDBC-F01352F6598C}" dt="2025-09-10T13:30:32.558" v="2393" actId="478"/>
          <ac:spMkLst>
            <pc:docMk/>
            <pc:sldMk cId="1986712099" sldId="304"/>
            <ac:spMk id="5" creationId="{0DCD3EA0-D4B9-4911-586C-F698F7BD85BD}"/>
          </ac:spMkLst>
        </pc:spChg>
        <pc:spChg chg="del">
          <ac:chgData name="Emily Newton - BAS" userId="a7b8155d-85d5-4b03-ae50-0138723a243e" providerId="ADAL" clId="{25912399-A4C8-539C-BDBC-F01352F6598C}" dt="2025-09-10T12:51:16.981" v="2245" actId="478"/>
          <ac:spMkLst>
            <pc:docMk/>
            <pc:sldMk cId="1986712099" sldId="304"/>
            <ac:spMk id="7" creationId="{6FAC7880-9A32-EC75-412A-DAD7E7DCF02C}"/>
          </ac:spMkLst>
        </pc:spChg>
        <pc:spChg chg="mod">
          <ac:chgData name="Emily Newton - BAS" userId="a7b8155d-85d5-4b03-ae50-0138723a243e" providerId="ADAL" clId="{25912399-A4C8-539C-BDBC-F01352F6598C}" dt="2025-09-10T12:50:20.066" v="2223" actId="20577"/>
          <ac:spMkLst>
            <pc:docMk/>
            <pc:sldMk cId="1986712099" sldId="304"/>
            <ac:spMk id="9" creationId="{D7B52246-2C35-360F-7EDE-D2CB559DA730}"/>
          </ac:spMkLst>
        </pc:spChg>
        <pc:spChg chg="del">
          <ac:chgData name="Emily Newton - BAS" userId="a7b8155d-85d5-4b03-ae50-0138723a243e" providerId="ADAL" clId="{25912399-A4C8-539C-BDBC-F01352F6598C}" dt="2025-09-10T12:50:51.381" v="2234" actId="478"/>
          <ac:spMkLst>
            <pc:docMk/>
            <pc:sldMk cId="1986712099" sldId="304"/>
            <ac:spMk id="10" creationId="{DA6877DB-2F5A-9489-F51D-F302706C20CF}"/>
          </ac:spMkLst>
        </pc:spChg>
        <pc:spChg chg="del">
          <ac:chgData name="Emily Newton - BAS" userId="a7b8155d-85d5-4b03-ae50-0138723a243e" providerId="ADAL" clId="{25912399-A4C8-539C-BDBC-F01352F6598C}" dt="2025-09-10T12:51:15.198" v="2243" actId="478"/>
          <ac:spMkLst>
            <pc:docMk/>
            <pc:sldMk cId="1986712099" sldId="304"/>
            <ac:spMk id="11" creationId="{1703403A-8FC2-AB45-E351-02AA20750C7E}"/>
          </ac:spMkLst>
        </pc:spChg>
        <pc:spChg chg="add del mod">
          <ac:chgData name="Emily Newton - BAS" userId="a7b8155d-85d5-4b03-ae50-0138723a243e" providerId="ADAL" clId="{25912399-A4C8-539C-BDBC-F01352F6598C}" dt="2025-09-10T12:51:16.337" v="2244" actId="478"/>
          <ac:spMkLst>
            <pc:docMk/>
            <pc:sldMk cId="1986712099" sldId="304"/>
            <ac:spMk id="12" creationId="{807414E8-C0A2-2900-963D-E811BCAB1A97}"/>
          </ac:spMkLst>
        </pc:spChg>
        <pc:spChg chg="add mod">
          <ac:chgData name="Emily Newton - BAS" userId="a7b8155d-85d5-4b03-ae50-0138723a243e" providerId="ADAL" clId="{25912399-A4C8-539C-BDBC-F01352F6598C}" dt="2025-09-10T12:52:09.822" v="2261" actId="1076"/>
          <ac:spMkLst>
            <pc:docMk/>
            <pc:sldMk cId="1986712099" sldId="304"/>
            <ac:spMk id="13" creationId="{3AA9F198-DCE6-E0AF-1EA1-7A5494C34A10}"/>
          </ac:spMkLst>
        </pc:spChg>
        <pc:picChg chg="add mod modCrop">
          <ac:chgData name="Emily Newton - BAS" userId="a7b8155d-85d5-4b03-ae50-0138723a243e" providerId="ADAL" clId="{25912399-A4C8-539C-BDBC-F01352F6598C}" dt="2025-09-10T12:51:44.163" v="2251" actId="1076"/>
          <ac:picMkLst>
            <pc:docMk/>
            <pc:sldMk cId="1986712099" sldId="304"/>
            <ac:picMk id="2" creationId="{8D888F92-A63F-16B2-A8F6-EDED7F4AD4E9}"/>
          </ac:picMkLst>
        </pc:picChg>
        <pc:picChg chg="add mod">
          <ac:chgData name="Emily Newton - BAS" userId="a7b8155d-85d5-4b03-ae50-0138723a243e" providerId="ADAL" clId="{25912399-A4C8-539C-BDBC-F01352F6598C}" dt="2025-09-10T12:52:14.930" v="2265" actId="1035"/>
          <ac:picMkLst>
            <pc:docMk/>
            <pc:sldMk cId="1986712099" sldId="304"/>
            <ac:picMk id="3" creationId="{2B47AEC9-3FF3-2263-2C4D-A95D09FCA0CB}"/>
          </ac:picMkLst>
        </pc:picChg>
        <pc:picChg chg="add mod modCrop">
          <ac:chgData name="Emily Newton - BAS" userId="a7b8155d-85d5-4b03-ae50-0138723a243e" providerId="ADAL" clId="{25912399-A4C8-539C-BDBC-F01352F6598C}" dt="2025-09-10T12:51:44.163" v="2251" actId="1076"/>
          <ac:picMkLst>
            <pc:docMk/>
            <pc:sldMk cId="1986712099" sldId="304"/>
            <ac:picMk id="4" creationId="{AFFABDC4-EC1B-0831-6EDE-6409E4145987}"/>
          </ac:picMkLst>
        </pc:picChg>
        <pc:picChg chg="del">
          <ac:chgData name="Emily Newton - BAS" userId="a7b8155d-85d5-4b03-ae50-0138723a243e" providerId="ADAL" clId="{25912399-A4C8-539C-BDBC-F01352F6598C}" dt="2025-09-10T12:50:21.941" v="2224" actId="478"/>
          <ac:picMkLst>
            <pc:docMk/>
            <pc:sldMk cId="1986712099" sldId="304"/>
            <ac:picMk id="6" creationId="{0A961603-5271-64E0-424B-DCEBB25D9B49}"/>
          </ac:picMkLst>
        </pc:picChg>
      </pc:sldChg>
      <pc:sldChg chg="addSp delSp modSp add mod">
        <pc:chgData name="Emily Newton - BAS" userId="a7b8155d-85d5-4b03-ae50-0138723a243e" providerId="ADAL" clId="{25912399-A4C8-539C-BDBC-F01352F6598C}" dt="2025-09-10T13:30:35.296" v="2394" actId="478"/>
        <pc:sldMkLst>
          <pc:docMk/>
          <pc:sldMk cId="538686557" sldId="305"/>
        </pc:sldMkLst>
        <pc:spChg chg="del">
          <ac:chgData name="Emily Newton - BAS" userId="a7b8155d-85d5-4b03-ae50-0138723a243e" providerId="ADAL" clId="{25912399-A4C8-539C-BDBC-F01352F6598C}" dt="2025-09-10T13:30:35.296" v="2394" actId="478"/>
          <ac:spMkLst>
            <pc:docMk/>
            <pc:sldMk cId="538686557" sldId="305"/>
            <ac:spMk id="5" creationId="{FA0B0E9F-09C4-9219-04C8-1E0134114072}"/>
          </ac:spMkLst>
        </pc:spChg>
        <pc:spChg chg="mod">
          <ac:chgData name="Emily Newton - BAS" userId="a7b8155d-85d5-4b03-ae50-0138723a243e" providerId="ADAL" clId="{25912399-A4C8-539C-BDBC-F01352F6598C}" dt="2025-09-10T12:52:44.172" v="2273" actId="20577"/>
          <ac:spMkLst>
            <pc:docMk/>
            <pc:sldMk cId="538686557" sldId="305"/>
            <ac:spMk id="9" creationId="{424A7449-A5CA-0B85-4228-90F8096E16B6}"/>
          </ac:spMkLst>
        </pc:spChg>
        <pc:picChg chg="del">
          <ac:chgData name="Emily Newton - BAS" userId="a7b8155d-85d5-4b03-ae50-0138723a243e" providerId="ADAL" clId="{25912399-A4C8-539C-BDBC-F01352F6598C}" dt="2025-09-10T12:52:59.689" v="2278" actId="478"/>
          <ac:picMkLst>
            <pc:docMk/>
            <pc:sldMk cId="538686557" sldId="305"/>
            <ac:picMk id="2" creationId="{CDED8EF9-1C41-AE23-CF38-A582CA81FE50}"/>
          </ac:picMkLst>
        </pc:picChg>
        <pc:picChg chg="del">
          <ac:chgData name="Emily Newton - BAS" userId="a7b8155d-85d5-4b03-ae50-0138723a243e" providerId="ADAL" clId="{25912399-A4C8-539C-BDBC-F01352F6598C}" dt="2025-09-10T12:52:52.148" v="2274" actId="478"/>
          <ac:picMkLst>
            <pc:docMk/>
            <pc:sldMk cId="538686557" sldId="305"/>
            <ac:picMk id="3" creationId="{6AC8D145-F9F5-C463-6317-9DF0EC5CDDEA}"/>
          </ac:picMkLst>
        </pc:picChg>
        <pc:picChg chg="del">
          <ac:chgData name="Emily Newton - BAS" userId="a7b8155d-85d5-4b03-ae50-0138723a243e" providerId="ADAL" clId="{25912399-A4C8-539C-BDBC-F01352F6598C}" dt="2025-09-10T12:53:02.273" v="2280" actId="478"/>
          <ac:picMkLst>
            <pc:docMk/>
            <pc:sldMk cId="538686557" sldId="305"/>
            <ac:picMk id="4" creationId="{9A732220-9114-F7F9-56EB-2E892EE631C7}"/>
          </ac:picMkLst>
        </pc:picChg>
        <pc:picChg chg="add mod modCrop">
          <ac:chgData name="Emily Newton - BAS" userId="a7b8155d-85d5-4b03-ae50-0138723a243e" providerId="ADAL" clId="{25912399-A4C8-539C-BDBC-F01352F6598C}" dt="2025-09-10T12:53:21.575" v="2284" actId="1076"/>
          <ac:picMkLst>
            <pc:docMk/>
            <pc:sldMk cId="538686557" sldId="305"/>
            <ac:picMk id="6" creationId="{B39792B2-8C77-88F2-DFD3-7227885C5022}"/>
          </ac:picMkLst>
        </pc:picChg>
        <pc:picChg chg="add mod">
          <ac:chgData name="Emily Newton - BAS" userId="a7b8155d-85d5-4b03-ae50-0138723a243e" providerId="ADAL" clId="{25912399-A4C8-539C-BDBC-F01352F6598C}" dt="2025-09-10T12:53:05.709" v="2281" actId="1076"/>
          <ac:picMkLst>
            <pc:docMk/>
            <pc:sldMk cId="538686557" sldId="305"/>
            <ac:picMk id="7" creationId="{7647ECE3-7360-AF22-178A-95BE9D005E2B}"/>
          </ac:picMkLst>
        </pc:picChg>
      </pc:sldChg>
      <pc:sldChg chg="add del setBg">
        <pc:chgData name="Emily Newton - BAS" userId="a7b8155d-85d5-4b03-ae50-0138723a243e" providerId="ADAL" clId="{25912399-A4C8-539C-BDBC-F01352F6598C}" dt="2025-09-10T15:49:30.834" v="2402"/>
        <pc:sldMkLst>
          <pc:docMk/>
          <pc:sldMk cId="2161297447" sldId="306"/>
        </pc:sldMkLst>
      </pc:sldChg>
      <pc:sldMasterChg chg="setBg modSldLayout">
        <pc:chgData name="Emily Newton - BAS" userId="a7b8155d-85d5-4b03-ae50-0138723a243e" providerId="ADAL" clId="{25912399-A4C8-539C-BDBC-F01352F6598C}" dt="2025-09-10T10:40:06.200" v="83"/>
        <pc:sldMasterMkLst>
          <pc:docMk/>
          <pc:sldMasterMk cId="2697024541" sldId="2147483648"/>
        </pc:sldMasterMkLst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1876459971" sldId="2147483649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2022785907" sldId="2147483650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420794823" sldId="2147483651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2144317123" sldId="2147483652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929866799" sldId="2147483653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777284593" sldId="2147483654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1799195687" sldId="2147483655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1771252317" sldId="2147483656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777605908" sldId="2147483657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1320180786" sldId="2147483658"/>
          </pc:sldLayoutMkLst>
        </pc:sldLayoutChg>
        <pc:sldLayoutChg chg="setBg">
          <pc:chgData name="Emily Newton - BAS" userId="a7b8155d-85d5-4b03-ae50-0138723a243e" providerId="ADAL" clId="{25912399-A4C8-539C-BDBC-F01352F6598C}" dt="2025-09-10T10:40:06.200" v="83"/>
          <pc:sldLayoutMkLst>
            <pc:docMk/>
            <pc:sldMasterMk cId="2697024541" sldId="2147483648"/>
            <pc:sldLayoutMk cId="1670395672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C88C8-0051-024A-9F1F-957DF32B9714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90A31-A1D9-7B40-B035-D732D05F7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3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47F6C-9309-452C-8D8E-14D2A004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B96654-7A21-DC23-3C64-034E06481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7EB206-B488-7195-DD80-C2F40D7BE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6F442-4921-28DE-0AB4-8D9CAD13F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1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9C9A6-9E57-F40B-9263-6850944E0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41F60B-89FF-97B1-864F-3D1C4F124B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F9C921-7753-54FD-0058-0C7EC650B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1488BD-59F5-3804-CCF4-9E91753C32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19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58156-3ABC-4A25-4FEC-6174D83E5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8E469C-A335-5B8E-3E8C-16BF6FACBA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D8D518-5078-38B7-50E3-D10F9D57E2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6C0C76-FE98-EAE8-45EE-D47FCE984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53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04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34B6A-C022-CA66-CEF7-4186B6B7D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63D925-7E13-7B11-0C63-430494A419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462E91-42FA-5209-8C0E-7F11085425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EA39E5-FFE1-E40A-4EE8-AD5AEE9125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49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77898-9C2C-23B5-D174-7A5DBFB72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506280-2C5B-B07F-1A4A-3C4B4964E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E506E-9E15-DF24-D5D4-3CBE5CB3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8409-23C9-6DA4-05E4-D5B88DD7D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B823A-A6FD-95F4-04DB-C0A6246BD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59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FC231-EB58-035E-EABE-5A194EC0A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0B68F-F182-BBC3-4B8E-CF7E5AB45F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FB19-1BDC-C24F-B9DA-2CC625E4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910B7-3091-52FB-B56B-91E0CB50E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96C92-3FDF-DBE2-01AD-F651F051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80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B807D8-2544-633B-758E-CEA71339E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2C90E9-879A-5E1C-2334-ADD21586C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68450-C6DC-0CFE-615B-C4ECD742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C0228-D6A1-1FC4-C903-98B6BB58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2881F-5EA9-12E2-6F8F-99841B091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9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42166-DDB2-0629-55BD-E4CB40A5B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6AF7A-F7D0-2C9A-7B83-78039D039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972DF-7F7D-7548-FDDC-CD0258167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EE6C9-0E7A-D7CB-67B0-B0EF595A1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0E897-4622-784D-62B5-AE8567C42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8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5BE74-6E46-39EC-8E03-773398D2C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5C4165-4022-0788-6132-F58A3564F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2A185-8D06-563B-7AF8-4D1740C86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06C5A-EA40-876A-44A8-E6FD5BAE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AB613-7F5D-177D-447E-EBA1BE59C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DFEC2-1037-0538-1755-7554E2AC2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CEBB9-2D74-5E75-2205-51860C2BE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C5640-47AC-2AF3-D949-47F77A15B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E9A707-9C3B-5DFD-FC15-ABBF217E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E0D02-7E0F-F360-434D-2F2220BF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29EED-0D3D-4761-3D3B-8BEED65C3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31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7632-2168-75DD-4A2D-52B1CAE31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3509E-BD87-9C16-9921-24D97799A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5D90B-B954-C3A6-7EFC-FA38DA77C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41DE7-D797-D54A-0CD8-E4540FF47B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9B0407-BAFA-C2B6-AE08-D19BCA1D12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A02946-0CA3-0D07-5501-EDE6F4204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0C7A89-4DD1-C8C1-6310-152FBA91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F51CC2-D899-1D46-83F6-010E93661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6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3829C-C0E5-AC60-175C-E72D6768E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A95782-719D-A4FF-BE4A-C6B176CB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1D3223-C69D-DE47-DE77-948CEE754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EDBCC-259F-C2B6-83D2-B6ED9E3DF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8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463540-6204-A77F-7CE3-CEE34C714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119D12-51BD-508F-4826-8860BE50E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7AD17E-8341-EE56-9E50-FF598400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95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78DF2-901E-61FD-9C5F-CFC1081CA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24467-ED2B-5859-0C41-BAC2D6D21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5524FC-F5FA-F87D-8650-1FF0D7DED0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C01DD1-1664-93F5-E947-10A6B6A38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CC6732-074C-D4A0-BD29-A3AE65E4C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06B19C-3538-DDA9-7B96-E414DA069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52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73098-897D-D77A-58E8-7AB79315E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BC5B6C-A2FD-0614-30CB-B62C363061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D64B8-35D4-FD2C-96B9-0AD5EFC71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35E06-6BA3-4B3C-C97B-489690505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CDD9C7-0A3E-6187-0F73-53D78A84D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AF1A6-03C8-6702-8DA9-4816B4784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0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5EB2C7-B4EB-946B-21E8-1D1A811B0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406EC-12BE-0FBE-DDA1-E584A202B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B3516-434D-7711-793B-CAC98C60AC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4CFF17-9B18-864B-97A1-5A0C9912441B}" type="datetimeFigureOut">
              <a:rPr lang="en-US" smtClean="0"/>
              <a:t>9/22/2025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4C4C9-B2B7-5DD7-29C6-F675014AAA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A0BD0-DA3F-344F-7583-3179E7F75D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A53568-FFBC-6847-A405-07E715D04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24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TVXlZD3gpQ?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scoveringantarctica.org.uk/introducing-antarctica/imagining-antarctica/wilderness-challeng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8B6CD71-32CD-D228-319A-3D1D33DA075B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906501"/>
            <a:ext cx="9144000" cy="2387600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005883"/>
                </a:solidFill>
                <a:cs typeface="Arial" panose="020B0604020202020204" pitchFamily="34" charset="0"/>
              </a:rPr>
              <a:t>Antarctic climate</a:t>
            </a:r>
            <a:br>
              <a:rPr lang="en-US" b="1">
                <a:solidFill>
                  <a:srgbClr val="005883"/>
                </a:solidFill>
                <a:cs typeface="Arial" panose="020B0604020202020204" pitchFamily="34" charset="0"/>
              </a:rPr>
            </a:br>
            <a:r>
              <a:rPr lang="en-US" b="1">
                <a:solidFill>
                  <a:srgbClr val="005883"/>
                </a:solidFill>
                <a:cs typeface="Arial" panose="020B0604020202020204" pitchFamily="34" charset="0"/>
              </a:rPr>
              <a:t>and adaptations</a:t>
            </a:r>
            <a:endParaRPr lang="en-US" sz="4400">
              <a:solidFill>
                <a:srgbClr val="005883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>
                <a:solidFill>
                  <a:schemeClr val="bg1"/>
                </a:solidFill>
              </a:rPr>
              <a:t>Lesson 1</a:t>
            </a:r>
            <a:endParaRPr lang="en-US"/>
          </a:p>
        </p:txBody>
      </p:sp>
      <p:pic>
        <p:nvPicPr>
          <p:cNvPr id="15" name="Picture 1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47A9CE1-7D33-C377-E278-231112B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3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22" name="Picture 21" descr="A whale tail in the water&#10;&#10;AI-generated content may be incorrect.">
            <a:extLst>
              <a:ext uri="{FF2B5EF4-FFF2-40B4-BE49-F238E27FC236}">
                <a16:creationId xmlns:a16="http://schemas.microsoft.com/office/drawing/2014/main" id="{36C25710-EB52-1D0A-41B1-503B71877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287" y="4698183"/>
            <a:ext cx="2117795" cy="1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Meet a polar scientist studying adaptation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36826"/>
            <a:ext cx="3072167" cy="4306749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nline Media 4" descr="Why study DNA in Antarctica? Polar genomics with Professor Melody Clark  |  British Antarctic Survey">
            <a:hlinkClick r:id="" action="ppaction://media"/>
            <a:extLst>
              <a:ext uri="{FF2B5EF4-FFF2-40B4-BE49-F238E27FC236}">
                <a16:creationId xmlns:a16="http://schemas.microsoft.com/office/drawing/2014/main" id="{5BD2950D-F904-81EC-A7A9-789844B95E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42342" y="1436826"/>
            <a:ext cx="8773446" cy="495699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2453967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000" b="1">
                <a:solidFill>
                  <a:schemeClr val="bg1"/>
                </a:solidFill>
                <a:latin typeface="Aptos"/>
              </a:rPr>
              <a:t>Professor </a:t>
            </a:r>
            <a:br>
              <a:rPr lang="en-GB" sz="2000" b="1"/>
            </a:br>
            <a:r>
              <a:rPr lang="en-GB" sz="2000" b="1">
                <a:solidFill>
                  <a:schemeClr val="bg1"/>
                </a:solidFill>
                <a:latin typeface="Aptos"/>
              </a:rPr>
              <a:t>Melody Clark </a:t>
            </a:r>
            <a:br>
              <a:rPr lang="en-GB" sz="2000" b="1"/>
            </a:br>
            <a:r>
              <a:rPr lang="en-GB" sz="2000">
                <a:solidFill>
                  <a:schemeClr val="bg1"/>
                </a:solidFill>
                <a:latin typeface="Aptos"/>
              </a:rPr>
              <a:t>works for British Antarctic Survey. </a:t>
            </a:r>
            <a:endParaRPr lang="en-GB" sz="2000" b="1">
              <a:solidFill>
                <a:schemeClr val="bg1"/>
              </a:solidFill>
              <a:latin typeface="Apto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solidFill>
                  <a:schemeClr val="bg1"/>
                </a:solidFill>
                <a:latin typeface="Aptos"/>
              </a:rPr>
              <a:t>She studies the genetics of animals who live in the coldest places on Earth.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solidFill>
                  <a:schemeClr val="bg1"/>
                </a:solidFill>
                <a:latin typeface="Aptos"/>
              </a:rPr>
              <a:t>She wants to find out how they adapted, and what problems they might have if their biome changes.</a:t>
            </a:r>
            <a:endParaRPr lang="en-GB" sz="1800" b="1">
              <a:solidFill>
                <a:schemeClr val="bg1"/>
              </a:solidFill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427967975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Antarctic climate and adaptations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>
                <a:solidFill>
                  <a:schemeClr val="bg1"/>
                </a:solidFill>
              </a:rPr>
              <a:t>Learning Goals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8FB6C5-29B0-E17F-F0F1-0E41E5F7E72F}"/>
              </a:ext>
            </a:extLst>
          </p:cNvPr>
          <p:cNvSpPr txBox="1"/>
          <p:nvPr/>
        </p:nvSpPr>
        <p:spPr>
          <a:xfrm>
            <a:off x="7343775" y="2237498"/>
            <a:ext cx="3786188" cy="1446550"/>
          </a:xfrm>
          <a:custGeom>
            <a:avLst/>
            <a:gdLst>
              <a:gd name="connsiteX0" fmla="*/ 0 w 3786188"/>
              <a:gd name="connsiteY0" fmla="*/ 0 h 1446550"/>
              <a:gd name="connsiteX1" fmla="*/ 668893 w 3786188"/>
              <a:gd name="connsiteY1" fmla="*/ 0 h 1446550"/>
              <a:gd name="connsiteX2" fmla="*/ 1375648 w 3786188"/>
              <a:gd name="connsiteY2" fmla="*/ 0 h 1446550"/>
              <a:gd name="connsiteX3" fmla="*/ 2006680 w 3786188"/>
              <a:gd name="connsiteY3" fmla="*/ 0 h 1446550"/>
              <a:gd name="connsiteX4" fmla="*/ 2561987 w 3786188"/>
              <a:gd name="connsiteY4" fmla="*/ 0 h 1446550"/>
              <a:gd name="connsiteX5" fmla="*/ 3117295 w 3786188"/>
              <a:gd name="connsiteY5" fmla="*/ 0 h 1446550"/>
              <a:gd name="connsiteX6" fmla="*/ 3786188 w 3786188"/>
              <a:gd name="connsiteY6" fmla="*/ 0 h 1446550"/>
              <a:gd name="connsiteX7" fmla="*/ 3786188 w 3786188"/>
              <a:gd name="connsiteY7" fmla="*/ 482183 h 1446550"/>
              <a:gd name="connsiteX8" fmla="*/ 3786188 w 3786188"/>
              <a:gd name="connsiteY8" fmla="*/ 935436 h 1446550"/>
              <a:gd name="connsiteX9" fmla="*/ 3786188 w 3786188"/>
              <a:gd name="connsiteY9" fmla="*/ 1446550 h 1446550"/>
              <a:gd name="connsiteX10" fmla="*/ 3268742 w 3786188"/>
              <a:gd name="connsiteY10" fmla="*/ 1446550 h 1446550"/>
              <a:gd name="connsiteX11" fmla="*/ 2561987 w 3786188"/>
              <a:gd name="connsiteY11" fmla="*/ 1446550 h 1446550"/>
              <a:gd name="connsiteX12" fmla="*/ 1968818 w 3786188"/>
              <a:gd name="connsiteY12" fmla="*/ 1446550 h 1446550"/>
              <a:gd name="connsiteX13" fmla="*/ 1451372 w 3786188"/>
              <a:gd name="connsiteY13" fmla="*/ 1446550 h 1446550"/>
              <a:gd name="connsiteX14" fmla="*/ 744617 w 3786188"/>
              <a:gd name="connsiteY14" fmla="*/ 1446550 h 1446550"/>
              <a:gd name="connsiteX15" fmla="*/ 0 w 3786188"/>
              <a:gd name="connsiteY15" fmla="*/ 1446550 h 1446550"/>
              <a:gd name="connsiteX16" fmla="*/ 0 w 3786188"/>
              <a:gd name="connsiteY16" fmla="*/ 949901 h 1446550"/>
              <a:gd name="connsiteX17" fmla="*/ 0 w 3786188"/>
              <a:gd name="connsiteY17" fmla="*/ 496649 h 1446550"/>
              <a:gd name="connsiteX18" fmla="*/ 0 w 3786188"/>
              <a:gd name="connsiteY18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86188" h="1446550" extrusionOk="0">
                <a:moveTo>
                  <a:pt x="0" y="0"/>
                </a:moveTo>
                <a:cubicBezTo>
                  <a:pt x="250831" y="3645"/>
                  <a:pt x="521933" y="28173"/>
                  <a:pt x="668893" y="0"/>
                </a:cubicBezTo>
                <a:cubicBezTo>
                  <a:pt x="815853" y="-28173"/>
                  <a:pt x="1075522" y="32561"/>
                  <a:pt x="1375648" y="0"/>
                </a:cubicBezTo>
                <a:cubicBezTo>
                  <a:pt x="1675774" y="-32561"/>
                  <a:pt x="1814470" y="-15407"/>
                  <a:pt x="2006680" y="0"/>
                </a:cubicBezTo>
                <a:cubicBezTo>
                  <a:pt x="2198890" y="15407"/>
                  <a:pt x="2345834" y="-11710"/>
                  <a:pt x="2561987" y="0"/>
                </a:cubicBezTo>
                <a:cubicBezTo>
                  <a:pt x="2778140" y="11710"/>
                  <a:pt x="2888899" y="-19085"/>
                  <a:pt x="3117295" y="0"/>
                </a:cubicBezTo>
                <a:cubicBezTo>
                  <a:pt x="3345691" y="19085"/>
                  <a:pt x="3589783" y="-26158"/>
                  <a:pt x="3786188" y="0"/>
                </a:cubicBezTo>
                <a:cubicBezTo>
                  <a:pt x="3779355" y="178712"/>
                  <a:pt x="3794620" y="289763"/>
                  <a:pt x="3786188" y="482183"/>
                </a:cubicBezTo>
                <a:cubicBezTo>
                  <a:pt x="3777756" y="674603"/>
                  <a:pt x="3794540" y="756318"/>
                  <a:pt x="3786188" y="935436"/>
                </a:cubicBezTo>
                <a:cubicBezTo>
                  <a:pt x="3777836" y="1114554"/>
                  <a:pt x="3771944" y="1222375"/>
                  <a:pt x="3786188" y="1446550"/>
                </a:cubicBezTo>
                <a:cubicBezTo>
                  <a:pt x="3629836" y="1431225"/>
                  <a:pt x="3518632" y="1444440"/>
                  <a:pt x="3268742" y="1446550"/>
                </a:cubicBezTo>
                <a:cubicBezTo>
                  <a:pt x="3018852" y="1448660"/>
                  <a:pt x="2764301" y="1424579"/>
                  <a:pt x="2561987" y="1446550"/>
                </a:cubicBezTo>
                <a:cubicBezTo>
                  <a:pt x="2359673" y="1468521"/>
                  <a:pt x="2244975" y="1438535"/>
                  <a:pt x="1968818" y="1446550"/>
                </a:cubicBezTo>
                <a:cubicBezTo>
                  <a:pt x="1692661" y="1454565"/>
                  <a:pt x="1590774" y="1426734"/>
                  <a:pt x="1451372" y="1446550"/>
                </a:cubicBezTo>
                <a:cubicBezTo>
                  <a:pt x="1311970" y="1466366"/>
                  <a:pt x="1025847" y="1454170"/>
                  <a:pt x="744617" y="1446550"/>
                </a:cubicBezTo>
                <a:cubicBezTo>
                  <a:pt x="463387" y="1438930"/>
                  <a:pt x="160590" y="1444584"/>
                  <a:pt x="0" y="1446550"/>
                </a:cubicBezTo>
                <a:cubicBezTo>
                  <a:pt x="17739" y="1266151"/>
                  <a:pt x="7477" y="1052621"/>
                  <a:pt x="0" y="949901"/>
                </a:cubicBezTo>
                <a:cubicBezTo>
                  <a:pt x="-7477" y="847181"/>
                  <a:pt x="11021" y="615610"/>
                  <a:pt x="0" y="496649"/>
                </a:cubicBezTo>
                <a:cubicBezTo>
                  <a:pt x="-11021" y="377688"/>
                  <a:pt x="18338" y="204574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/>
              <a:t>Look at the objects around the room and use the 5Ws to help ask questions about them.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FCD3C-0FC8-9807-058B-21EB107D6FCD}"/>
              </a:ext>
            </a:extLst>
          </p:cNvPr>
          <p:cNvSpPr txBox="1"/>
          <p:nvPr/>
        </p:nvSpPr>
        <p:spPr>
          <a:xfrm>
            <a:off x="7343775" y="4134009"/>
            <a:ext cx="3786188" cy="1107996"/>
          </a:xfrm>
          <a:custGeom>
            <a:avLst/>
            <a:gdLst>
              <a:gd name="connsiteX0" fmla="*/ 0 w 3786188"/>
              <a:gd name="connsiteY0" fmla="*/ 0 h 1107996"/>
              <a:gd name="connsiteX1" fmla="*/ 668893 w 3786188"/>
              <a:gd name="connsiteY1" fmla="*/ 0 h 1107996"/>
              <a:gd name="connsiteX2" fmla="*/ 1375648 w 3786188"/>
              <a:gd name="connsiteY2" fmla="*/ 0 h 1107996"/>
              <a:gd name="connsiteX3" fmla="*/ 2006680 w 3786188"/>
              <a:gd name="connsiteY3" fmla="*/ 0 h 1107996"/>
              <a:gd name="connsiteX4" fmla="*/ 2561987 w 3786188"/>
              <a:gd name="connsiteY4" fmla="*/ 0 h 1107996"/>
              <a:gd name="connsiteX5" fmla="*/ 3117295 w 3786188"/>
              <a:gd name="connsiteY5" fmla="*/ 0 h 1107996"/>
              <a:gd name="connsiteX6" fmla="*/ 3786188 w 3786188"/>
              <a:gd name="connsiteY6" fmla="*/ 0 h 1107996"/>
              <a:gd name="connsiteX7" fmla="*/ 3786188 w 3786188"/>
              <a:gd name="connsiteY7" fmla="*/ 553998 h 1107996"/>
              <a:gd name="connsiteX8" fmla="*/ 3786188 w 3786188"/>
              <a:gd name="connsiteY8" fmla="*/ 1107996 h 1107996"/>
              <a:gd name="connsiteX9" fmla="*/ 3230880 w 3786188"/>
              <a:gd name="connsiteY9" fmla="*/ 1107996 h 1107996"/>
              <a:gd name="connsiteX10" fmla="*/ 2675573 w 3786188"/>
              <a:gd name="connsiteY10" fmla="*/ 1107996 h 1107996"/>
              <a:gd name="connsiteX11" fmla="*/ 1968818 w 3786188"/>
              <a:gd name="connsiteY11" fmla="*/ 1107996 h 1107996"/>
              <a:gd name="connsiteX12" fmla="*/ 1375648 w 3786188"/>
              <a:gd name="connsiteY12" fmla="*/ 1107996 h 1107996"/>
              <a:gd name="connsiteX13" fmla="*/ 858203 w 3786188"/>
              <a:gd name="connsiteY13" fmla="*/ 1107996 h 1107996"/>
              <a:gd name="connsiteX14" fmla="*/ 0 w 3786188"/>
              <a:gd name="connsiteY14" fmla="*/ 1107996 h 1107996"/>
              <a:gd name="connsiteX15" fmla="*/ 0 w 3786188"/>
              <a:gd name="connsiteY15" fmla="*/ 565078 h 1107996"/>
              <a:gd name="connsiteX16" fmla="*/ 0 w 3786188"/>
              <a:gd name="connsiteY16" fmla="*/ 0 h 110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86188" h="1107996" extrusionOk="0">
                <a:moveTo>
                  <a:pt x="0" y="0"/>
                </a:moveTo>
                <a:cubicBezTo>
                  <a:pt x="250831" y="3645"/>
                  <a:pt x="521933" y="28173"/>
                  <a:pt x="668893" y="0"/>
                </a:cubicBezTo>
                <a:cubicBezTo>
                  <a:pt x="815853" y="-28173"/>
                  <a:pt x="1075522" y="32561"/>
                  <a:pt x="1375648" y="0"/>
                </a:cubicBezTo>
                <a:cubicBezTo>
                  <a:pt x="1675774" y="-32561"/>
                  <a:pt x="1814470" y="-15407"/>
                  <a:pt x="2006680" y="0"/>
                </a:cubicBezTo>
                <a:cubicBezTo>
                  <a:pt x="2198890" y="15407"/>
                  <a:pt x="2345834" y="-11710"/>
                  <a:pt x="2561987" y="0"/>
                </a:cubicBezTo>
                <a:cubicBezTo>
                  <a:pt x="2778140" y="11710"/>
                  <a:pt x="2888899" y="-19085"/>
                  <a:pt x="3117295" y="0"/>
                </a:cubicBezTo>
                <a:cubicBezTo>
                  <a:pt x="3345691" y="19085"/>
                  <a:pt x="3589783" y="-26158"/>
                  <a:pt x="3786188" y="0"/>
                </a:cubicBezTo>
                <a:cubicBezTo>
                  <a:pt x="3761190" y="276143"/>
                  <a:pt x="3759243" y="408661"/>
                  <a:pt x="3786188" y="553998"/>
                </a:cubicBezTo>
                <a:cubicBezTo>
                  <a:pt x="3813133" y="699335"/>
                  <a:pt x="3765646" y="940754"/>
                  <a:pt x="3786188" y="1107996"/>
                </a:cubicBezTo>
                <a:cubicBezTo>
                  <a:pt x="3669608" y="1135422"/>
                  <a:pt x="3456728" y="1119619"/>
                  <a:pt x="3230880" y="1107996"/>
                </a:cubicBezTo>
                <a:cubicBezTo>
                  <a:pt x="3005032" y="1096373"/>
                  <a:pt x="2887588" y="1083851"/>
                  <a:pt x="2675573" y="1107996"/>
                </a:cubicBezTo>
                <a:cubicBezTo>
                  <a:pt x="2463558" y="1132141"/>
                  <a:pt x="2171132" y="1086025"/>
                  <a:pt x="1968818" y="1107996"/>
                </a:cubicBezTo>
                <a:cubicBezTo>
                  <a:pt x="1766504" y="1129967"/>
                  <a:pt x="1658502" y="1100147"/>
                  <a:pt x="1375648" y="1107996"/>
                </a:cubicBezTo>
                <a:cubicBezTo>
                  <a:pt x="1092794" y="1115846"/>
                  <a:pt x="991042" y="1083453"/>
                  <a:pt x="858203" y="1107996"/>
                </a:cubicBezTo>
                <a:cubicBezTo>
                  <a:pt x="725365" y="1132539"/>
                  <a:pt x="356157" y="1114374"/>
                  <a:pt x="0" y="1107996"/>
                </a:cubicBezTo>
                <a:cubicBezTo>
                  <a:pt x="13289" y="982143"/>
                  <a:pt x="-17786" y="768233"/>
                  <a:pt x="0" y="565078"/>
                </a:cubicBezTo>
                <a:cubicBezTo>
                  <a:pt x="17786" y="361923"/>
                  <a:pt x="-1534" y="191077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/>
              <a:t>Using the clues, </a:t>
            </a:r>
            <a:r>
              <a:rPr lang="en-GB" sz="2200" b="1"/>
              <a:t>put a marker on the map </a:t>
            </a:r>
            <a:r>
              <a:rPr lang="en-GB" sz="2200"/>
              <a:t>of where you think we are looking at today.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637608"/>
            <a:ext cx="5197167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GB" sz="2200"/>
              <a:t>Interpret information to locate places on a map.</a:t>
            </a:r>
          </a:p>
          <a:p>
            <a:pPr marL="457200" indent="-45720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GB" sz="2200"/>
              <a:t>Explore the Antarctic </a:t>
            </a:r>
            <a:r>
              <a:rPr lang="en-GB" sz="2200" b="1">
                <a:solidFill>
                  <a:srgbClr val="DF2B2B"/>
                </a:solidFill>
              </a:rPr>
              <a:t>biome.</a:t>
            </a:r>
          </a:p>
          <a:p>
            <a:pPr marL="457200" indent="-457200">
              <a:lnSpc>
                <a:spcPct val="10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GB" sz="2200"/>
              <a:t>Understand how plants and animals have </a:t>
            </a:r>
            <a:r>
              <a:rPr lang="en-GB" sz="2200" b="1">
                <a:solidFill>
                  <a:srgbClr val="DF2B2B"/>
                </a:solidFill>
              </a:rPr>
              <a:t>adapted</a:t>
            </a:r>
            <a:r>
              <a:rPr lang="en-GB" sz="2200"/>
              <a:t> to the Antarctic biome.</a:t>
            </a:r>
          </a:p>
        </p:txBody>
      </p:sp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6B6B-522C-F0C3-B730-817CC7447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BFA8725-76FC-33D3-0974-C9BDE0368750}"/>
              </a:ext>
            </a:extLst>
          </p:cNvPr>
          <p:cNvSpPr/>
          <p:nvPr/>
        </p:nvSpPr>
        <p:spPr>
          <a:xfrm>
            <a:off x="6766234" y="1752663"/>
            <a:ext cx="5425766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6DBF86C-65B2-77E1-AC71-B8F2FB93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005883"/>
                </a:solidFill>
                <a:latin typeface="+mn-lt"/>
                <a:cs typeface="Arial" panose="020B0604020202020204" pitchFamily="34" charset="0"/>
              </a:rPr>
              <a:t>What do you already know?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0068115-8FCF-F6CF-009A-E1DEBC97B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041" y="1801391"/>
            <a:ext cx="4571547" cy="337068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chemeClr val="bg1"/>
                </a:solidFill>
              </a:rPr>
              <a:t>Discussion</a:t>
            </a:r>
            <a:br>
              <a:rPr lang="en-US" sz="2600" b="1">
                <a:solidFill>
                  <a:schemeClr val="bg1"/>
                </a:solidFill>
              </a:rPr>
            </a:br>
            <a:endParaRPr lang="en-US" sz="2400" b="1">
              <a:solidFill>
                <a:schemeClr val="bg1"/>
              </a:solidFill>
            </a:endParaRPr>
          </a:p>
          <a:p>
            <a:r>
              <a:rPr lang="en-GB" altLang="en-US" sz="2200"/>
              <a:t>What were you confident about?</a:t>
            </a:r>
          </a:p>
          <a:p>
            <a:r>
              <a:rPr lang="en-GB" altLang="en-US" sz="2200"/>
              <a:t>What would you like to find out more about? </a:t>
            </a:r>
          </a:p>
        </p:txBody>
      </p:sp>
      <p:pic>
        <p:nvPicPr>
          <p:cNvPr id="6" name="Picture 5" descr="A video game with a snowy mountain range&#10;&#10;AI-generated content may be incorrect.">
            <a:hlinkClick r:id="rId3"/>
            <a:extLst>
              <a:ext uri="{FF2B5EF4-FFF2-40B4-BE49-F238E27FC236}">
                <a16:creationId xmlns:a16="http://schemas.microsoft.com/office/drawing/2014/main" id="{0585E060-D1B2-566B-A37D-B2FC259044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35" t="1" r="2103" b="1715"/>
          <a:stretch>
            <a:fillRect/>
          </a:stretch>
        </p:blipFill>
        <p:spPr>
          <a:xfrm>
            <a:off x="499976" y="2829150"/>
            <a:ext cx="5596024" cy="3306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551A609-A9CC-4436-39CC-3132E20FE1D6}"/>
              </a:ext>
            </a:extLst>
          </p:cNvPr>
          <p:cNvSpPr txBox="1"/>
          <p:nvPr/>
        </p:nvSpPr>
        <p:spPr>
          <a:xfrm>
            <a:off x="474972" y="1752663"/>
            <a:ext cx="48512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2200" b="1">
                <a:solidFill>
                  <a:srgbClr val="00588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Play this quiz</a:t>
            </a:r>
            <a:r>
              <a:rPr lang="en-GB" altLang="en-US" sz="2200" b="1">
                <a:solidFill>
                  <a:srgbClr val="005883"/>
                </a:solidFill>
              </a:rPr>
              <a:t> </a:t>
            </a:r>
            <a:r>
              <a:rPr lang="en-GB" altLang="en-US" sz="2200"/>
              <a:t>to see how much you already know about Antarctica. </a:t>
            </a:r>
          </a:p>
        </p:txBody>
      </p:sp>
    </p:spTree>
    <p:extLst>
      <p:ext uri="{BB962C8B-B14F-4D97-AF65-F5344CB8AC3E}">
        <p14:creationId xmlns:p14="http://schemas.microsoft.com/office/powerpoint/2010/main" val="2401888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9ED64-B5E9-F81B-2CD2-998C6072C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7B52246-2C35-360F-7EDE-D2CB559DA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Antarctic animals</a:t>
            </a:r>
          </a:p>
        </p:txBody>
      </p:sp>
      <p:pic>
        <p:nvPicPr>
          <p:cNvPr id="3" name="Picture 2" descr="Penguins walking on snow&#10;&#10;AI-generated content may be incorrect.">
            <a:extLst>
              <a:ext uri="{FF2B5EF4-FFF2-40B4-BE49-F238E27FC236}">
                <a16:creationId xmlns:a16="http://schemas.microsoft.com/office/drawing/2014/main" id="{2B47AEC9-3FF3-2263-2C4D-A95D09FCA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73" y="1784999"/>
            <a:ext cx="7411728" cy="4743506"/>
          </a:xfrm>
          <a:prstGeom prst="rect">
            <a:avLst/>
          </a:prstGeom>
        </p:spPr>
      </p:pic>
      <p:pic>
        <p:nvPicPr>
          <p:cNvPr id="2" name="Picture 1" descr="A group of penguins standing in a line&#10;&#10;AI-generated content may be incorrect.">
            <a:extLst>
              <a:ext uri="{FF2B5EF4-FFF2-40B4-BE49-F238E27FC236}">
                <a16:creationId xmlns:a16="http://schemas.microsoft.com/office/drawing/2014/main" id="{8D888F92-A63F-16B2-A8F6-EDED7F4AD4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1"/>
          <a:stretch>
            <a:fillRect/>
          </a:stretch>
        </p:blipFill>
        <p:spPr>
          <a:xfrm>
            <a:off x="7662490" y="869607"/>
            <a:ext cx="4254456" cy="2722120"/>
          </a:xfrm>
          <a:prstGeom prst="rect">
            <a:avLst/>
          </a:prstGeom>
        </p:spPr>
      </p:pic>
      <p:pic>
        <p:nvPicPr>
          <p:cNvPr id="4" name="Picture 3" descr="A seal and baby seal lying on snow&#10;&#10;AI-generated content may be incorrect.">
            <a:extLst>
              <a:ext uri="{FF2B5EF4-FFF2-40B4-BE49-F238E27FC236}">
                <a16:creationId xmlns:a16="http://schemas.microsoft.com/office/drawing/2014/main" id="{AFFABDC4-EC1B-0831-6EDE-6409E41459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3"/>
          <a:stretch>
            <a:fillRect/>
          </a:stretch>
        </p:blipFill>
        <p:spPr>
          <a:xfrm>
            <a:off x="7662490" y="3591727"/>
            <a:ext cx="4254456" cy="26642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A9F198-DCE6-E0AF-1EA1-7A5494C34A10}"/>
              </a:ext>
            </a:extLst>
          </p:cNvPr>
          <p:cNvSpPr txBox="1"/>
          <p:nvPr/>
        </p:nvSpPr>
        <p:spPr>
          <a:xfrm>
            <a:off x="488778" y="1347001"/>
            <a:ext cx="4040733" cy="430887"/>
          </a:xfrm>
          <a:custGeom>
            <a:avLst/>
            <a:gdLst>
              <a:gd name="connsiteX0" fmla="*/ 0 w 4040733"/>
              <a:gd name="connsiteY0" fmla="*/ 0 h 430887"/>
              <a:gd name="connsiteX1" fmla="*/ 754270 w 4040733"/>
              <a:gd name="connsiteY1" fmla="*/ 0 h 430887"/>
              <a:gd name="connsiteX2" fmla="*/ 1427726 w 4040733"/>
              <a:gd name="connsiteY2" fmla="*/ 0 h 430887"/>
              <a:gd name="connsiteX3" fmla="*/ 2020366 w 4040733"/>
              <a:gd name="connsiteY3" fmla="*/ 0 h 430887"/>
              <a:gd name="connsiteX4" fmla="*/ 2693822 w 4040733"/>
              <a:gd name="connsiteY4" fmla="*/ 0 h 430887"/>
              <a:gd name="connsiteX5" fmla="*/ 3448092 w 4040733"/>
              <a:gd name="connsiteY5" fmla="*/ 0 h 430887"/>
              <a:gd name="connsiteX6" fmla="*/ 4040733 w 4040733"/>
              <a:gd name="connsiteY6" fmla="*/ 0 h 430887"/>
              <a:gd name="connsiteX7" fmla="*/ 4040733 w 4040733"/>
              <a:gd name="connsiteY7" fmla="*/ 430887 h 430887"/>
              <a:gd name="connsiteX8" fmla="*/ 3488499 w 4040733"/>
              <a:gd name="connsiteY8" fmla="*/ 430887 h 430887"/>
              <a:gd name="connsiteX9" fmla="*/ 2936266 w 4040733"/>
              <a:gd name="connsiteY9" fmla="*/ 430887 h 430887"/>
              <a:gd name="connsiteX10" fmla="*/ 2303218 w 4040733"/>
              <a:gd name="connsiteY10" fmla="*/ 430887 h 430887"/>
              <a:gd name="connsiteX11" fmla="*/ 1670170 w 4040733"/>
              <a:gd name="connsiteY11" fmla="*/ 430887 h 430887"/>
              <a:gd name="connsiteX12" fmla="*/ 956307 w 4040733"/>
              <a:gd name="connsiteY12" fmla="*/ 430887 h 430887"/>
              <a:gd name="connsiteX13" fmla="*/ 0 w 4040733"/>
              <a:gd name="connsiteY13" fmla="*/ 430887 h 430887"/>
              <a:gd name="connsiteX14" fmla="*/ 0 w 4040733"/>
              <a:gd name="connsiteY1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40733" h="430887" extrusionOk="0">
                <a:moveTo>
                  <a:pt x="0" y="0"/>
                </a:moveTo>
                <a:cubicBezTo>
                  <a:pt x="340983" y="31328"/>
                  <a:pt x="503247" y="-1869"/>
                  <a:pt x="754270" y="0"/>
                </a:cubicBezTo>
                <a:cubicBezTo>
                  <a:pt x="1005293" y="1869"/>
                  <a:pt x="1228831" y="-14417"/>
                  <a:pt x="1427726" y="0"/>
                </a:cubicBezTo>
                <a:cubicBezTo>
                  <a:pt x="1626621" y="14417"/>
                  <a:pt x="1767504" y="-22709"/>
                  <a:pt x="2020366" y="0"/>
                </a:cubicBezTo>
                <a:cubicBezTo>
                  <a:pt x="2273228" y="22709"/>
                  <a:pt x="2390502" y="4206"/>
                  <a:pt x="2693822" y="0"/>
                </a:cubicBezTo>
                <a:cubicBezTo>
                  <a:pt x="2997142" y="-4206"/>
                  <a:pt x="3204348" y="36125"/>
                  <a:pt x="3448092" y="0"/>
                </a:cubicBezTo>
                <a:cubicBezTo>
                  <a:pt x="3691836" y="-36125"/>
                  <a:pt x="3811866" y="-18321"/>
                  <a:pt x="4040733" y="0"/>
                </a:cubicBezTo>
                <a:cubicBezTo>
                  <a:pt x="4036922" y="118460"/>
                  <a:pt x="4039748" y="218729"/>
                  <a:pt x="4040733" y="430887"/>
                </a:cubicBezTo>
                <a:cubicBezTo>
                  <a:pt x="3919646" y="438058"/>
                  <a:pt x="3644951" y="444164"/>
                  <a:pt x="3488499" y="430887"/>
                </a:cubicBezTo>
                <a:cubicBezTo>
                  <a:pt x="3332047" y="417610"/>
                  <a:pt x="3112285" y="441759"/>
                  <a:pt x="2936266" y="430887"/>
                </a:cubicBezTo>
                <a:cubicBezTo>
                  <a:pt x="2760247" y="420015"/>
                  <a:pt x="2557986" y="422705"/>
                  <a:pt x="2303218" y="430887"/>
                </a:cubicBezTo>
                <a:cubicBezTo>
                  <a:pt x="2048450" y="439069"/>
                  <a:pt x="1950302" y="442702"/>
                  <a:pt x="1670170" y="430887"/>
                </a:cubicBezTo>
                <a:cubicBezTo>
                  <a:pt x="1390038" y="419072"/>
                  <a:pt x="1200717" y="442786"/>
                  <a:pt x="956307" y="430887"/>
                </a:cubicBezTo>
                <a:cubicBezTo>
                  <a:pt x="711897" y="418988"/>
                  <a:pt x="337394" y="452513"/>
                  <a:pt x="0" y="430887"/>
                </a:cubicBezTo>
                <a:cubicBezTo>
                  <a:pt x="-10666" y="327538"/>
                  <a:pt x="9025" y="132385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 b="1">
                <a:solidFill>
                  <a:srgbClr val="33419B"/>
                </a:solidFill>
              </a:rPr>
              <a:t>What biome is it?</a:t>
            </a:r>
          </a:p>
        </p:txBody>
      </p:sp>
    </p:spTree>
    <p:extLst>
      <p:ext uri="{BB962C8B-B14F-4D97-AF65-F5344CB8AC3E}">
        <p14:creationId xmlns:p14="http://schemas.microsoft.com/office/powerpoint/2010/main" val="198671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F833F-15E2-36A4-A3EC-2CB7D52BA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A7449-A5CA-0B85-4228-90F8096E1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Antarctic plants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777308-E527-37D2-BFF1-6799A8113172}"/>
              </a:ext>
            </a:extLst>
          </p:cNvPr>
          <p:cNvSpPr txBox="1"/>
          <p:nvPr/>
        </p:nvSpPr>
        <p:spPr>
          <a:xfrm>
            <a:off x="488778" y="1347001"/>
            <a:ext cx="4040733" cy="430887"/>
          </a:xfrm>
          <a:custGeom>
            <a:avLst/>
            <a:gdLst>
              <a:gd name="connsiteX0" fmla="*/ 0 w 4040733"/>
              <a:gd name="connsiteY0" fmla="*/ 0 h 430887"/>
              <a:gd name="connsiteX1" fmla="*/ 754270 w 4040733"/>
              <a:gd name="connsiteY1" fmla="*/ 0 h 430887"/>
              <a:gd name="connsiteX2" fmla="*/ 1427726 w 4040733"/>
              <a:gd name="connsiteY2" fmla="*/ 0 h 430887"/>
              <a:gd name="connsiteX3" fmla="*/ 2020366 w 4040733"/>
              <a:gd name="connsiteY3" fmla="*/ 0 h 430887"/>
              <a:gd name="connsiteX4" fmla="*/ 2693822 w 4040733"/>
              <a:gd name="connsiteY4" fmla="*/ 0 h 430887"/>
              <a:gd name="connsiteX5" fmla="*/ 3448092 w 4040733"/>
              <a:gd name="connsiteY5" fmla="*/ 0 h 430887"/>
              <a:gd name="connsiteX6" fmla="*/ 4040733 w 4040733"/>
              <a:gd name="connsiteY6" fmla="*/ 0 h 430887"/>
              <a:gd name="connsiteX7" fmla="*/ 4040733 w 4040733"/>
              <a:gd name="connsiteY7" fmla="*/ 430887 h 430887"/>
              <a:gd name="connsiteX8" fmla="*/ 3488499 w 4040733"/>
              <a:gd name="connsiteY8" fmla="*/ 430887 h 430887"/>
              <a:gd name="connsiteX9" fmla="*/ 2936266 w 4040733"/>
              <a:gd name="connsiteY9" fmla="*/ 430887 h 430887"/>
              <a:gd name="connsiteX10" fmla="*/ 2303218 w 4040733"/>
              <a:gd name="connsiteY10" fmla="*/ 430887 h 430887"/>
              <a:gd name="connsiteX11" fmla="*/ 1670170 w 4040733"/>
              <a:gd name="connsiteY11" fmla="*/ 430887 h 430887"/>
              <a:gd name="connsiteX12" fmla="*/ 956307 w 4040733"/>
              <a:gd name="connsiteY12" fmla="*/ 430887 h 430887"/>
              <a:gd name="connsiteX13" fmla="*/ 0 w 4040733"/>
              <a:gd name="connsiteY13" fmla="*/ 430887 h 430887"/>
              <a:gd name="connsiteX14" fmla="*/ 0 w 4040733"/>
              <a:gd name="connsiteY1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40733" h="430887" extrusionOk="0">
                <a:moveTo>
                  <a:pt x="0" y="0"/>
                </a:moveTo>
                <a:cubicBezTo>
                  <a:pt x="340983" y="31328"/>
                  <a:pt x="503247" y="-1869"/>
                  <a:pt x="754270" y="0"/>
                </a:cubicBezTo>
                <a:cubicBezTo>
                  <a:pt x="1005293" y="1869"/>
                  <a:pt x="1228831" y="-14417"/>
                  <a:pt x="1427726" y="0"/>
                </a:cubicBezTo>
                <a:cubicBezTo>
                  <a:pt x="1626621" y="14417"/>
                  <a:pt x="1767504" y="-22709"/>
                  <a:pt x="2020366" y="0"/>
                </a:cubicBezTo>
                <a:cubicBezTo>
                  <a:pt x="2273228" y="22709"/>
                  <a:pt x="2390502" y="4206"/>
                  <a:pt x="2693822" y="0"/>
                </a:cubicBezTo>
                <a:cubicBezTo>
                  <a:pt x="2997142" y="-4206"/>
                  <a:pt x="3204348" y="36125"/>
                  <a:pt x="3448092" y="0"/>
                </a:cubicBezTo>
                <a:cubicBezTo>
                  <a:pt x="3691836" y="-36125"/>
                  <a:pt x="3811866" y="-18321"/>
                  <a:pt x="4040733" y="0"/>
                </a:cubicBezTo>
                <a:cubicBezTo>
                  <a:pt x="4036922" y="118460"/>
                  <a:pt x="4039748" y="218729"/>
                  <a:pt x="4040733" y="430887"/>
                </a:cubicBezTo>
                <a:cubicBezTo>
                  <a:pt x="3919646" y="438058"/>
                  <a:pt x="3644951" y="444164"/>
                  <a:pt x="3488499" y="430887"/>
                </a:cubicBezTo>
                <a:cubicBezTo>
                  <a:pt x="3332047" y="417610"/>
                  <a:pt x="3112285" y="441759"/>
                  <a:pt x="2936266" y="430887"/>
                </a:cubicBezTo>
                <a:cubicBezTo>
                  <a:pt x="2760247" y="420015"/>
                  <a:pt x="2557986" y="422705"/>
                  <a:pt x="2303218" y="430887"/>
                </a:cubicBezTo>
                <a:cubicBezTo>
                  <a:pt x="2048450" y="439069"/>
                  <a:pt x="1950302" y="442702"/>
                  <a:pt x="1670170" y="430887"/>
                </a:cubicBezTo>
                <a:cubicBezTo>
                  <a:pt x="1390038" y="419072"/>
                  <a:pt x="1200717" y="442786"/>
                  <a:pt x="956307" y="430887"/>
                </a:cubicBezTo>
                <a:cubicBezTo>
                  <a:pt x="711897" y="418988"/>
                  <a:pt x="337394" y="452513"/>
                  <a:pt x="0" y="430887"/>
                </a:cubicBezTo>
                <a:cubicBezTo>
                  <a:pt x="-10666" y="327538"/>
                  <a:pt x="9025" y="132385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 b="1">
                <a:solidFill>
                  <a:srgbClr val="33419B"/>
                </a:solidFill>
              </a:rPr>
              <a:t>What biome is it?</a:t>
            </a:r>
          </a:p>
        </p:txBody>
      </p:sp>
      <p:pic>
        <p:nvPicPr>
          <p:cNvPr id="6" name="Picture 5" descr="A rocky landscape with snow on the ground&#10;&#10;AI-generated content may be incorrect.">
            <a:extLst>
              <a:ext uri="{FF2B5EF4-FFF2-40B4-BE49-F238E27FC236}">
                <a16:creationId xmlns:a16="http://schemas.microsoft.com/office/drawing/2014/main" id="{B39792B2-8C77-88F2-DFD3-7227885C5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2" t="586" r="-76" b="1438"/>
          <a:stretch>
            <a:fillRect/>
          </a:stretch>
        </p:blipFill>
        <p:spPr>
          <a:xfrm>
            <a:off x="488778" y="1777888"/>
            <a:ext cx="8126585" cy="4780075"/>
          </a:xfrm>
          <a:prstGeom prst="rect">
            <a:avLst/>
          </a:prstGeom>
        </p:spPr>
      </p:pic>
      <p:pic>
        <p:nvPicPr>
          <p:cNvPr id="7" name="Content Placeholder 3" descr="A small yellow flower growing out of rocks&#10;&#10;AI-generated content may be incorrect.">
            <a:extLst>
              <a:ext uri="{FF2B5EF4-FFF2-40B4-BE49-F238E27FC236}">
                <a16:creationId xmlns:a16="http://schemas.microsoft.com/office/drawing/2014/main" id="{7647ECE3-7360-AF22-178A-95BE9D005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490" y="1247968"/>
            <a:ext cx="4153480" cy="2768987"/>
          </a:xfrm>
        </p:spPr>
      </p:pic>
    </p:spTree>
    <p:extLst>
      <p:ext uri="{BB962C8B-B14F-4D97-AF65-F5344CB8AC3E}">
        <p14:creationId xmlns:p14="http://schemas.microsoft.com/office/powerpoint/2010/main" val="53868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6B36D-2F82-A7A8-4FE2-E15FC9DE3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67207DA-9F33-397C-70F4-BC2E78053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The Antarctic climate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6B6B2F-8E62-12F1-0A1C-CEB2A1AEDDDA}"/>
              </a:ext>
            </a:extLst>
          </p:cNvPr>
          <p:cNvSpPr/>
          <p:nvPr/>
        </p:nvSpPr>
        <p:spPr>
          <a:xfrm>
            <a:off x="-1" y="1863613"/>
            <a:ext cx="3400426" cy="4827148"/>
          </a:xfrm>
          <a:prstGeom prst="rect">
            <a:avLst/>
          </a:prstGeom>
          <a:solidFill>
            <a:srgbClr val="33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476A2A-F392-6536-E36D-704ACD2842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62490" y="6256023"/>
            <a:ext cx="4398218" cy="457200"/>
          </a:xfrm>
        </p:spPr>
        <p:txBody>
          <a:bodyPr/>
          <a:lstStyle/>
          <a:p>
            <a:pPr algn="r"/>
            <a:fld id="{FE8C705F-299C-474F-A379-DEBE52F83118}" type="datetime2">
              <a:rPr lang="en-US" altLang="en-US" sz="1800"/>
              <a:pPr algn="r"/>
              <a:t>Monday, September 22, 2025</a:t>
            </a:fld>
            <a:endParaRPr lang="en-GB" altLang="en-US" sz="1800"/>
          </a:p>
        </p:txBody>
      </p:sp>
      <p:pic>
        <p:nvPicPr>
          <p:cNvPr id="4" name="Content Placeholder 3" descr="A graph showing the temperature of the month&#10;&#10;AI-generated content may be incorrect.">
            <a:extLst>
              <a:ext uri="{FF2B5EF4-FFF2-40B4-BE49-F238E27FC236}">
                <a16:creationId xmlns:a16="http://schemas.microsoft.com/office/drawing/2014/main" id="{DCEBC3D5-3208-9E15-D4FE-F473FAF3D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49" y="1402520"/>
            <a:ext cx="8500058" cy="5288241"/>
          </a:xfrm>
          <a:prstGeom prst="rect">
            <a:avLst/>
          </a:prstGeom>
          <a:noFill/>
          <a:ln>
            <a:solidFill>
              <a:srgbClr val="01415B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9BC268C-7F68-DBCE-B9E5-C1EA9B7735D6}"/>
              </a:ext>
            </a:extLst>
          </p:cNvPr>
          <p:cNvSpPr txBox="1"/>
          <p:nvPr/>
        </p:nvSpPr>
        <p:spPr>
          <a:xfrm>
            <a:off x="488778" y="1347001"/>
            <a:ext cx="4040733" cy="430887"/>
          </a:xfrm>
          <a:custGeom>
            <a:avLst/>
            <a:gdLst>
              <a:gd name="connsiteX0" fmla="*/ 0 w 4040733"/>
              <a:gd name="connsiteY0" fmla="*/ 0 h 430887"/>
              <a:gd name="connsiteX1" fmla="*/ 754270 w 4040733"/>
              <a:gd name="connsiteY1" fmla="*/ 0 h 430887"/>
              <a:gd name="connsiteX2" fmla="*/ 1427726 w 4040733"/>
              <a:gd name="connsiteY2" fmla="*/ 0 h 430887"/>
              <a:gd name="connsiteX3" fmla="*/ 2020366 w 4040733"/>
              <a:gd name="connsiteY3" fmla="*/ 0 h 430887"/>
              <a:gd name="connsiteX4" fmla="*/ 2693822 w 4040733"/>
              <a:gd name="connsiteY4" fmla="*/ 0 h 430887"/>
              <a:gd name="connsiteX5" fmla="*/ 3448092 w 4040733"/>
              <a:gd name="connsiteY5" fmla="*/ 0 h 430887"/>
              <a:gd name="connsiteX6" fmla="*/ 4040733 w 4040733"/>
              <a:gd name="connsiteY6" fmla="*/ 0 h 430887"/>
              <a:gd name="connsiteX7" fmla="*/ 4040733 w 4040733"/>
              <a:gd name="connsiteY7" fmla="*/ 430887 h 430887"/>
              <a:gd name="connsiteX8" fmla="*/ 3488499 w 4040733"/>
              <a:gd name="connsiteY8" fmla="*/ 430887 h 430887"/>
              <a:gd name="connsiteX9" fmla="*/ 2936266 w 4040733"/>
              <a:gd name="connsiteY9" fmla="*/ 430887 h 430887"/>
              <a:gd name="connsiteX10" fmla="*/ 2303218 w 4040733"/>
              <a:gd name="connsiteY10" fmla="*/ 430887 h 430887"/>
              <a:gd name="connsiteX11" fmla="*/ 1670170 w 4040733"/>
              <a:gd name="connsiteY11" fmla="*/ 430887 h 430887"/>
              <a:gd name="connsiteX12" fmla="*/ 956307 w 4040733"/>
              <a:gd name="connsiteY12" fmla="*/ 430887 h 430887"/>
              <a:gd name="connsiteX13" fmla="*/ 0 w 4040733"/>
              <a:gd name="connsiteY13" fmla="*/ 430887 h 430887"/>
              <a:gd name="connsiteX14" fmla="*/ 0 w 4040733"/>
              <a:gd name="connsiteY14" fmla="*/ 0 h 43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40733" h="430887" extrusionOk="0">
                <a:moveTo>
                  <a:pt x="0" y="0"/>
                </a:moveTo>
                <a:cubicBezTo>
                  <a:pt x="340983" y="31328"/>
                  <a:pt x="503247" y="-1869"/>
                  <a:pt x="754270" y="0"/>
                </a:cubicBezTo>
                <a:cubicBezTo>
                  <a:pt x="1005293" y="1869"/>
                  <a:pt x="1228831" y="-14417"/>
                  <a:pt x="1427726" y="0"/>
                </a:cubicBezTo>
                <a:cubicBezTo>
                  <a:pt x="1626621" y="14417"/>
                  <a:pt x="1767504" y="-22709"/>
                  <a:pt x="2020366" y="0"/>
                </a:cubicBezTo>
                <a:cubicBezTo>
                  <a:pt x="2273228" y="22709"/>
                  <a:pt x="2390502" y="4206"/>
                  <a:pt x="2693822" y="0"/>
                </a:cubicBezTo>
                <a:cubicBezTo>
                  <a:pt x="2997142" y="-4206"/>
                  <a:pt x="3204348" y="36125"/>
                  <a:pt x="3448092" y="0"/>
                </a:cubicBezTo>
                <a:cubicBezTo>
                  <a:pt x="3691836" y="-36125"/>
                  <a:pt x="3811866" y="-18321"/>
                  <a:pt x="4040733" y="0"/>
                </a:cubicBezTo>
                <a:cubicBezTo>
                  <a:pt x="4036922" y="118460"/>
                  <a:pt x="4039748" y="218729"/>
                  <a:pt x="4040733" y="430887"/>
                </a:cubicBezTo>
                <a:cubicBezTo>
                  <a:pt x="3919646" y="438058"/>
                  <a:pt x="3644951" y="444164"/>
                  <a:pt x="3488499" y="430887"/>
                </a:cubicBezTo>
                <a:cubicBezTo>
                  <a:pt x="3332047" y="417610"/>
                  <a:pt x="3112285" y="441759"/>
                  <a:pt x="2936266" y="430887"/>
                </a:cubicBezTo>
                <a:cubicBezTo>
                  <a:pt x="2760247" y="420015"/>
                  <a:pt x="2557986" y="422705"/>
                  <a:pt x="2303218" y="430887"/>
                </a:cubicBezTo>
                <a:cubicBezTo>
                  <a:pt x="2048450" y="439069"/>
                  <a:pt x="1950302" y="442702"/>
                  <a:pt x="1670170" y="430887"/>
                </a:cubicBezTo>
                <a:cubicBezTo>
                  <a:pt x="1390038" y="419072"/>
                  <a:pt x="1200717" y="442786"/>
                  <a:pt x="956307" y="430887"/>
                </a:cubicBezTo>
                <a:cubicBezTo>
                  <a:pt x="711897" y="418988"/>
                  <a:pt x="337394" y="452513"/>
                  <a:pt x="0" y="430887"/>
                </a:cubicBezTo>
                <a:cubicBezTo>
                  <a:pt x="-10666" y="327538"/>
                  <a:pt x="9025" y="132385"/>
                  <a:pt x="0" y="0"/>
                </a:cubicBezTo>
                <a:close/>
              </a:path>
            </a:pathLst>
          </a:custGeom>
          <a:noFill/>
          <a:ln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 b="1">
                <a:solidFill>
                  <a:srgbClr val="33419B"/>
                </a:solidFill>
              </a:rPr>
              <a:t>What biome is it?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9FC42B9-D1C1-2C32-BEA7-7339C2247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78" y="2102393"/>
            <a:ext cx="2672491" cy="41536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Amount of snowfall in central Antarctica:</a:t>
            </a:r>
            <a:br>
              <a:rPr lang="en-GB" sz="2000">
                <a:solidFill>
                  <a:schemeClr val="bg1"/>
                </a:solidFill>
              </a:rPr>
            </a:br>
            <a:r>
              <a:rPr lang="en-GB" sz="2000" b="1">
                <a:solidFill>
                  <a:schemeClr val="bg1"/>
                </a:solidFill>
              </a:rPr>
              <a:t>&lt;50 mm/y</a:t>
            </a:r>
            <a:br>
              <a:rPr lang="en-GB" sz="2000">
                <a:solidFill>
                  <a:schemeClr val="bg1"/>
                </a:solidFill>
              </a:rPr>
            </a:br>
            <a:endParaRPr lang="en-GB" sz="20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Average winter temperature variation:</a:t>
            </a:r>
          </a:p>
          <a:p>
            <a:pPr marL="0" indent="0">
              <a:buNone/>
            </a:pPr>
            <a:r>
              <a:rPr lang="en-GB" sz="2000" b="1">
                <a:solidFill>
                  <a:schemeClr val="bg1"/>
                </a:solidFill>
              </a:rPr>
              <a:t>-20</a:t>
            </a:r>
            <a:r>
              <a:rPr lang="en-GB" sz="2000" b="1" baseline="30000">
                <a:solidFill>
                  <a:schemeClr val="bg1"/>
                </a:solidFill>
              </a:rPr>
              <a:t>o</a:t>
            </a:r>
            <a:r>
              <a:rPr lang="en-GB" sz="2000" b="1">
                <a:solidFill>
                  <a:schemeClr val="bg1"/>
                </a:solidFill>
              </a:rPr>
              <a:t>C </a:t>
            </a:r>
            <a:r>
              <a:rPr lang="en-GB" sz="2000">
                <a:solidFill>
                  <a:schemeClr val="bg1"/>
                </a:solidFill>
              </a:rPr>
              <a:t>coastal stations</a:t>
            </a:r>
            <a:br>
              <a:rPr lang="en-GB" sz="2000">
                <a:solidFill>
                  <a:schemeClr val="bg1"/>
                </a:solidFill>
              </a:rPr>
            </a:br>
            <a:r>
              <a:rPr lang="en-GB" sz="2000" b="1">
                <a:solidFill>
                  <a:schemeClr val="bg1"/>
                </a:solidFill>
              </a:rPr>
              <a:t>-40</a:t>
            </a:r>
            <a:r>
              <a:rPr lang="en-GB" sz="2000" b="1" baseline="30000">
                <a:solidFill>
                  <a:schemeClr val="bg1"/>
                </a:solidFill>
              </a:rPr>
              <a:t>o</a:t>
            </a:r>
            <a:r>
              <a:rPr lang="en-GB" sz="2000" b="1">
                <a:solidFill>
                  <a:schemeClr val="bg1"/>
                </a:solidFill>
              </a:rPr>
              <a:t>C </a:t>
            </a:r>
            <a:r>
              <a:rPr lang="en-GB" sz="2000">
                <a:solidFill>
                  <a:schemeClr val="bg1"/>
                </a:solidFill>
              </a:rPr>
              <a:t>central stations </a:t>
            </a:r>
            <a:br>
              <a:rPr lang="en-GB" sz="2000">
                <a:solidFill>
                  <a:schemeClr val="bg1"/>
                </a:solidFill>
              </a:rPr>
            </a:br>
            <a:endParaRPr lang="en-GB" sz="20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2000">
                <a:solidFill>
                  <a:schemeClr val="bg1"/>
                </a:solidFill>
              </a:rPr>
              <a:t>Average air humidity (how much moisture is in the air) in Antarctica is </a:t>
            </a:r>
            <a:r>
              <a:rPr lang="en-GB" sz="2000" b="1">
                <a:solidFill>
                  <a:schemeClr val="bg1"/>
                </a:solidFill>
              </a:rPr>
              <a:t>0.003%. </a:t>
            </a:r>
            <a:r>
              <a:rPr lang="en-GB" sz="2000">
                <a:solidFill>
                  <a:schemeClr val="bg1"/>
                </a:solidFill>
              </a:rPr>
              <a:t>In the UK, the average is </a:t>
            </a:r>
            <a:r>
              <a:rPr lang="en-GB" sz="2000" b="1">
                <a:solidFill>
                  <a:schemeClr val="bg1"/>
                </a:solidFill>
              </a:rPr>
              <a:t>70%</a:t>
            </a:r>
          </a:p>
          <a:p>
            <a:pPr marL="0" indent="0">
              <a:buNone/>
            </a:pPr>
            <a:endParaRPr lang="en-GB" sz="200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5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48E18-A880-118B-0D5D-0A79814E5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E7CAE3-C935-1F97-90B0-50D8CDCDD259}"/>
              </a:ext>
            </a:extLst>
          </p:cNvPr>
          <p:cNvSpPr/>
          <p:nvPr/>
        </p:nvSpPr>
        <p:spPr>
          <a:xfrm>
            <a:off x="530669" y="3662037"/>
            <a:ext cx="2757809" cy="542925"/>
          </a:xfrm>
          <a:prstGeom prst="rect">
            <a:avLst/>
          </a:prstGeom>
          <a:solidFill>
            <a:srgbClr val="3341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6A0930-95C7-1B93-5F9C-B23A387D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What biome is Antarctica?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C7F989-CE6E-2D00-C3C9-E3AD4044DBAC}"/>
              </a:ext>
            </a:extLst>
          </p:cNvPr>
          <p:cNvSpPr txBox="1"/>
          <p:nvPr/>
        </p:nvSpPr>
        <p:spPr>
          <a:xfrm>
            <a:off x="7662490" y="1624013"/>
            <a:ext cx="3538910" cy="1446550"/>
          </a:xfrm>
          <a:custGeom>
            <a:avLst/>
            <a:gdLst>
              <a:gd name="connsiteX0" fmla="*/ 0 w 3538910"/>
              <a:gd name="connsiteY0" fmla="*/ 0 h 1446550"/>
              <a:gd name="connsiteX1" fmla="*/ 625207 w 3538910"/>
              <a:gd name="connsiteY1" fmla="*/ 0 h 1446550"/>
              <a:gd name="connsiteX2" fmla="*/ 1285804 w 3538910"/>
              <a:gd name="connsiteY2" fmla="*/ 0 h 1446550"/>
              <a:gd name="connsiteX3" fmla="*/ 1875622 w 3538910"/>
              <a:gd name="connsiteY3" fmla="*/ 0 h 1446550"/>
              <a:gd name="connsiteX4" fmla="*/ 2394662 w 3538910"/>
              <a:gd name="connsiteY4" fmla="*/ 0 h 1446550"/>
              <a:gd name="connsiteX5" fmla="*/ 2913703 w 3538910"/>
              <a:gd name="connsiteY5" fmla="*/ 0 h 1446550"/>
              <a:gd name="connsiteX6" fmla="*/ 3538910 w 3538910"/>
              <a:gd name="connsiteY6" fmla="*/ 0 h 1446550"/>
              <a:gd name="connsiteX7" fmla="*/ 3538910 w 3538910"/>
              <a:gd name="connsiteY7" fmla="*/ 482183 h 1446550"/>
              <a:gd name="connsiteX8" fmla="*/ 3538910 w 3538910"/>
              <a:gd name="connsiteY8" fmla="*/ 935436 h 1446550"/>
              <a:gd name="connsiteX9" fmla="*/ 3538910 w 3538910"/>
              <a:gd name="connsiteY9" fmla="*/ 1446550 h 1446550"/>
              <a:gd name="connsiteX10" fmla="*/ 3055259 w 3538910"/>
              <a:gd name="connsiteY10" fmla="*/ 1446550 h 1446550"/>
              <a:gd name="connsiteX11" fmla="*/ 2394662 w 3538910"/>
              <a:gd name="connsiteY11" fmla="*/ 1446550 h 1446550"/>
              <a:gd name="connsiteX12" fmla="*/ 1840233 w 3538910"/>
              <a:gd name="connsiteY12" fmla="*/ 1446550 h 1446550"/>
              <a:gd name="connsiteX13" fmla="*/ 1356582 w 3538910"/>
              <a:gd name="connsiteY13" fmla="*/ 1446550 h 1446550"/>
              <a:gd name="connsiteX14" fmla="*/ 695986 w 3538910"/>
              <a:gd name="connsiteY14" fmla="*/ 1446550 h 1446550"/>
              <a:gd name="connsiteX15" fmla="*/ 0 w 3538910"/>
              <a:gd name="connsiteY15" fmla="*/ 1446550 h 1446550"/>
              <a:gd name="connsiteX16" fmla="*/ 0 w 3538910"/>
              <a:gd name="connsiteY16" fmla="*/ 949901 h 1446550"/>
              <a:gd name="connsiteX17" fmla="*/ 0 w 3538910"/>
              <a:gd name="connsiteY17" fmla="*/ 496649 h 1446550"/>
              <a:gd name="connsiteX18" fmla="*/ 0 w 3538910"/>
              <a:gd name="connsiteY18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38910" h="1446550" extrusionOk="0">
                <a:moveTo>
                  <a:pt x="0" y="0"/>
                </a:moveTo>
                <a:cubicBezTo>
                  <a:pt x="243706" y="-5918"/>
                  <a:pt x="485640" y="-9333"/>
                  <a:pt x="625207" y="0"/>
                </a:cubicBezTo>
                <a:cubicBezTo>
                  <a:pt x="764774" y="9333"/>
                  <a:pt x="993015" y="-17753"/>
                  <a:pt x="1285804" y="0"/>
                </a:cubicBezTo>
                <a:cubicBezTo>
                  <a:pt x="1578593" y="17753"/>
                  <a:pt x="1755206" y="-6872"/>
                  <a:pt x="1875622" y="0"/>
                </a:cubicBezTo>
                <a:cubicBezTo>
                  <a:pt x="1996038" y="6872"/>
                  <a:pt x="2185963" y="-18390"/>
                  <a:pt x="2394662" y="0"/>
                </a:cubicBezTo>
                <a:cubicBezTo>
                  <a:pt x="2603361" y="18390"/>
                  <a:pt x="2682725" y="2592"/>
                  <a:pt x="2913703" y="0"/>
                </a:cubicBezTo>
                <a:cubicBezTo>
                  <a:pt x="3144681" y="-2592"/>
                  <a:pt x="3407163" y="11282"/>
                  <a:pt x="3538910" y="0"/>
                </a:cubicBezTo>
                <a:cubicBezTo>
                  <a:pt x="3532077" y="178712"/>
                  <a:pt x="3547342" y="289763"/>
                  <a:pt x="3538910" y="482183"/>
                </a:cubicBezTo>
                <a:cubicBezTo>
                  <a:pt x="3530478" y="674603"/>
                  <a:pt x="3547262" y="756318"/>
                  <a:pt x="3538910" y="935436"/>
                </a:cubicBezTo>
                <a:cubicBezTo>
                  <a:pt x="3530558" y="1114554"/>
                  <a:pt x="3524666" y="1222375"/>
                  <a:pt x="3538910" y="1446550"/>
                </a:cubicBezTo>
                <a:cubicBezTo>
                  <a:pt x="3407247" y="1458908"/>
                  <a:pt x="3183043" y="1450631"/>
                  <a:pt x="3055259" y="1446550"/>
                </a:cubicBezTo>
                <a:cubicBezTo>
                  <a:pt x="2927475" y="1442469"/>
                  <a:pt x="2541877" y="1416060"/>
                  <a:pt x="2394662" y="1446550"/>
                </a:cubicBezTo>
                <a:cubicBezTo>
                  <a:pt x="2247447" y="1477040"/>
                  <a:pt x="1967116" y="1472001"/>
                  <a:pt x="1840233" y="1446550"/>
                </a:cubicBezTo>
                <a:cubicBezTo>
                  <a:pt x="1713350" y="1421099"/>
                  <a:pt x="1541503" y="1429384"/>
                  <a:pt x="1356582" y="1446550"/>
                </a:cubicBezTo>
                <a:cubicBezTo>
                  <a:pt x="1171661" y="1463716"/>
                  <a:pt x="902460" y="1429293"/>
                  <a:pt x="695986" y="1446550"/>
                </a:cubicBezTo>
                <a:cubicBezTo>
                  <a:pt x="489512" y="1463807"/>
                  <a:pt x="240844" y="1446431"/>
                  <a:pt x="0" y="1446550"/>
                </a:cubicBezTo>
                <a:cubicBezTo>
                  <a:pt x="17739" y="1266151"/>
                  <a:pt x="7477" y="1052621"/>
                  <a:pt x="0" y="949901"/>
                </a:cubicBezTo>
                <a:cubicBezTo>
                  <a:pt x="-7477" y="847181"/>
                  <a:pt x="11021" y="615610"/>
                  <a:pt x="0" y="496649"/>
                </a:cubicBezTo>
                <a:cubicBezTo>
                  <a:pt x="-11021" y="377688"/>
                  <a:pt x="18338" y="204574"/>
                  <a:pt x="0" y="0"/>
                </a:cubicBezTo>
                <a:close/>
              </a:path>
            </a:pathLst>
          </a:custGeom>
          <a:noFill/>
          <a:ln>
            <a:solidFill>
              <a:srgbClr val="33419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200">
                <a:solidFill>
                  <a:srgbClr val="33419B"/>
                </a:solidFill>
              </a:rPr>
              <a:t> Here are some examples of cold environment biomes. Which do you think best fits the Antarctic?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A1B83C-1249-C97C-761C-609E9795A94C}"/>
              </a:ext>
            </a:extLst>
          </p:cNvPr>
          <p:cNvSpPr txBox="1"/>
          <p:nvPr/>
        </p:nvSpPr>
        <p:spPr>
          <a:xfrm>
            <a:off x="474972" y="1646069"/>
            <a:ext cx="57400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/>
              <a:t>Biome</a:t>
            </a:r>
            <a:r>
              <a:rPr lang="en-GB" sz="2200"/>
              <a:t> – large areas of the planet that have a distinct climate (temperature range and amount of precipitation) that influence the types of plants and animals which live there.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E1EA-DA89-053C-69BD-B8551FA98778}"/>
              </a:ext>
            </a:extLst>
          </p:cNvPr>
          <p:cNvSpPr txBox="1"/>
          <p:nvPr/>
        </p:nvSpPr>
        <p:spPr>
          <a:xfrm>
            <a:off x="530668" y="4224698"/>
            <a:ext cx="287892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>
                <a:solidFill>
                  <a:srgbClr val="33419B"/>
                </a:solidFill>
              </a:rPr>
              <a:t>Deserts</a:t>
            </a:r>
            <a:r>
              <a:rPr lang="en-GB" sz="1900" b="1"/>
              <a:t> </a:t>
            </a:r>
            <a:r>
              <a:rPr lang="en-GB" sz="1900"/>
              <a:t>are dry with very little precipitation, have extreme weather (very hot or cold), little vegetation and shallow soil.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0724BB7-0E18-9BB3-639B-CB142BAFD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511" y="3676325"/>
            <a:ext cx="1994420" cy="78464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>
                <a:solidFill>
                  <a:schemeClr val="bg1"/>
                </a:solidFill>
              </a:rPr>
              <a:t>Desert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699620-A64E-61C3-2C4A-C3C4A9866262}"/>
              </a:ext>
            </a:extLst>
          </p:cNvPr>
          <p:cNvSpPr/>
          <p:nvPr/>
        </p:nvSpPr>
        <p:spPr>
          <a:xfrm>
            <a:off x="4573977" y="3632450"/>
            <a:ext cx="2757810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24D526-6E76-A4C0-A9DF-C0290AF560CE}"/>
              </a:ext>
            </a:extLst>
          </p:cNvPr>
          <p:cNvSpPr txBox="1"/>
          <p:nvPr/>
        </p:nvSpPr>
        <p:spPr>
          <a:xfrm>
            <a:off x="4573977" y="4195111"/>
            <a:ext cx="287892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>
                <a:solidFill>
                  <a:srgbClr val="005883"/>
                </a:solidFill>
              </a:rPr>
              <a:t>Tundra</a:t>
            </a:r>
            <a:r>
              <a:rPr lang="en-GB" sz="1900" b="1"/>
              <a:t> </a:t>
            </a:r>
            <a:r>
              <a:rPr lang="en-GB" sz="1900"/>
              <a:t>is very cold, can be found high up on mountains, the soil is permanently frozen (permafrost), vegetation is low to the ground.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CB11E2C-F686-2C66-47F1-24F8AC2A1898}"/>
              </a:ext>
            </a:extLst>
          </p:cNvPr>
          <p:cNvSpPr txBox="1">
            <a:spLocks/>
          </p:cNvSpPr>
          <p:nvPr/>
        </p:nvSpPr>
        <p:spPr>
          <a:xfrm>
            <a:off x="4612819" y="3646738"/>
            <a:ext cx="1839603" cy="784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600" b="1">
                <a:solidFill>
                  <a:schemeClr val="bg1"/>
                </a:solidFill>
              </a:rPr>
              <a:t>Tundra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0E6549-FAAD-51AC-894A-C36258D5DA34}"/>
              </a:ext>
            </a:extLst>
          </p:cNvPr>
          <p:cNvSpPr/>
          <p:nvPr/>
        </p:nvSpPr>
        <p:spPr>
          <a:xfrm>
            <a:off x="8626687" y="3654508"/>
            <a:ext cx="2757811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101466-A892-82C0-4CD9-1D84C99B0F1D}"/>
              </a:ext>
            </a:extLst>
          </p:cNvPr>
          <p:cNvSpPr txBox="1"/>
          <p:nvPr/>
        </p:nvSpPr>
        <p:spPr>
          <a:xfrm>
            <a:off x="8617286" y="4217169"/>
            <a:ext cx="287892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>
                <a:solidFill>
                  <a:srgbClr val="DF2B2B"/>
                </a:solidFill>
              </a:rPr>
              <a:t>Taiga</a:t>
            </a:r>
            <a:r>
              <a:rPr lang="en-GB" sz="1900" b="1"/>
              <a:t> </a:t>
            </a:r>
            <a:r>
              <a:rPr lang="en-GB" sz="1900"/>
              <a:t>has cold, snowy winters, there are many trees, most of which are evergreen with needle-like leaves i.e. a Pine tree. 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2B0525A-2AF1-F4C5-70FA-914AB7A53013}"/>
              </a:ext>
            </a:extLst>
          </p:cNvPr>
          <p:cNvSpPr txBox="1">
            <a:spLocks/>
          </p:cNvSpPr>
          <p:nvPr/>
        </p:nvSpPr>
        <p:spPr>
          <a:xfrm>
            <a:off x="8724789" y="3668796"/>
            <a:ext cx="1994422" cy="784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600" b="1">
                <a:solidFill>
                  <a:schemeClr val="bg1"/>
                </a:solidFill>
              </a:rPr>
              <a:t>Taiga</a:t>
            </a:r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35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2BB7D-BB8E-D8E2-8509-887266E5F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B215FE-1749-9718-4816-6C80E74CB9C9}"/>
              </a:ext>
            </a:extLst>
          </p:cNvPr>
          <p:cNvSpPr/>
          <p:nvPr/>
        </p:nvSpPr>
        <p:spPr>
          <a:xfrm>
            <a:off x="0" y="2820981"/>
            <a:ext cx="4371975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C267E-EBF2-ADE1-0BED-B843E23B4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229380"/>
            <a:ext cx="9011927" cy="1442243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How do plants and animals adapt?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B58D1E-27D7-9EC4-B87F-D49F7AE69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2869709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>
                <a:solidFill>
                  <a:schemeClr val="bg1"/>
                </a:solidFill>
              </a:rPr>
              <a:t>Pick one of these tasks: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D4E75-C16E-8FA9-3255-AC1F3869B3EC}"/>
              </a:ext>
            </a:extLst>
          </p:cNvPr>
          <p:cNvSpPr txBox="1"/>
          <p:nvPr/>
        </p:nvSpPr>
        <p:spPr>
          <a:xfrm>
            <a:off x="1294761" y="3600453"/>
            <a:ext cx="3786188" cy="1446550"/>
          </a:xfrm>
          <a:custGeom>
            <a:avLst/>
            <a:gdLst>
              <a:gd name="connsiteX0" fmla="*/ 0 w 3786188"/>
              <a:gd name="connsiteY0" fmla="*/ 0 h 1446550"/>
              <a:gd name="connsiteX1" fmla="*/ 668893 w 3786188"/>
              <a:gd name="connsiteY1" fmla="*/ 0 h 1446550"/>
              <a:gd name="connsiteX2" fmla="*/ 1375648 w 3786188"/>
              <a:gd name="connsiteY2" fmla="*/ 0 h 1446550"/>
              <a:gd name="connsiteX3" fmla="*/ 2006680 w 3786188"/>
              <a:gd name="connsiteY3" fmla="*/ 0 h 1446550"/>
              <a:gd name="connsiteX4" fmla="*/ 2561987 w 3786188"/>
              <a:gd name="connsiteY4" fmla="*/ 0 h 1446550"/>
              <a:gd name="connsiteX5" fmla="*/ 3117295 w 3786188"/>
              <a:gd name="connsiteY5" fmla="*/ 0 h 1446550"/>
              <a:gd name="connsiteX6" fmla="*/ 3786188 w 3786188"/>
              <a:gd name="connsiteY6" fmla="*/ 0 h 1446550"/>
              <a:gd name="connsiteX7" fmla="*/ 3786188 w 3786188"/>
              <a:gd name="connsiteY7" fmla="*/ 482183 h 1446550"/>
              <a:gd name="connsiteX8" fmla="*/ 3786188 w 3786188"/>
              <a:gd name="connsiteY8" fmla="*/ 935436 h 1446550"/>
              <a:gd name="connsiteX9" fmla="*/ 3786188 w 3786188"/>
              <a:gd name="connsiteY9" fmla="*/ 1446550 h 1446550"/>
              <a:gd name="connsiteX10" fmla="*/ 3268742 w 3786188"/>
              <a:gd name="connsiteY10" fmla="*/ 1446550 h 1446550"/>
              <a:gd name="connsiteX11" fmla="*/ 2561987 w 3786188"/>
              <a:gd name="connsiteY11" fmla="*/ 1446550 h 1446550"/>
              <a:gd name="connsiteX12" fmla="*/ 1968818 w 3786188"/>
              <a:gd name="connsiteY12" fmla="*/ 1446550 h 1446550"/>
              <a:gd name="connsiteX13" fmla="*/ 1451372 w 3786188"/>
              <a:gd name="connsiteY13" fmla="*/ 1446550 h 1446550"/>
              <a:gd name="connsiteX14" fmla="*/ 744617 w 3786188"/>
              <a:gd name="connsiteY14" fmla="*/ 1446550 h 1446550"/>
              <a:gd name="connsiteX15" fmla="*/ 0 w 3786188"/>
              <a:gd name="connsiteY15" fmla="*/ 1446550 h 1446550"/>
              <a:gd name="connsiteX16" fmla="*/ 0 w 3786188"/>
              <a:gd name="connsiteY16" fmla="*/ 949901 h 1446550"/>
              <a:gd name="connsiteX17" fmla="*/ 0 w 3786188"/>
              <a:gd name="connsiteY17" fmla="*/ 496649 h 1446550"/>
              <a:gd name="connsiteX18" fmla="*/ 0 w 3786188"/>
              <a:gd name="connsiteY18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86188" h="1446550" extrusionOk="0">
                <a:moveTo>
                  <a:pt x="0" y="0"/>
                </a:moveTo>
                <a:cubicBezTo>
                  <a:pt x="250831" y="3645"/>
                  <a:pt x="521933" y="28173"/>
                  <a:pt x="668893" y="0"/>
                </a:cubicBezTo>
                <a:cubicBezTo>
                  <a:pt x="815853" y="-28173"/>
                  <a:pt x="1075522" y="32561"/>
                  <a:pt x="1375648" y="0"/>
                </a:cubicBezTo>
                <a:cubicBezTo>
                  <a:pt x="1675774" y="-32561"/>
                  <a:pt x="1814470" y="-15407"/>
                  <a:pt x="2006680" y="0"/>
                </a:cubicBezTo>
                <a:cubicBezTo>
                  <a:pt x="2198890" y="15407"/>
                  <a:pt x="2345834" y="-11710"/>
                  <a:pt x="2561987" y="0"/>
                </a:cubicBezTo>
                <a:cubicBezTo>
                  <a:pt x="2778140" y="11710"/>
                  <a:pt x="2888899" y="-19085"/>
                  <a:pt x="3117295" y="0"/>
                </a:cubicBezTo>
                <a:cubicBezTo>
                  <a:pt x="3345691" y="19085"/>
                  <a:pt x="3589783" y="-26158"/>
                  <a:pt x="3786188" y="0"/>
                </a:cubicBezTo>
                <a:cubicBezTo>
                  <a:pt x="3779355" y="178712"/>
                  <a:pt x="3794620" y="289763"/>
                  <a:pt x="3786188" y="482183"/>
                </a:cubicBezTo>
                <a:cubicBezTo>
                  <a:pt x="3777756" y="674603"/>
                  <a:pt x="3794540" y="756318"/>
                  <a:pt x="3786188" y="935436"/>
                </a:cubicBezTo>
                <a:cubicBezTo>
                  <a:pt x="3777836" y="1114554"/>
                  <a:pt x="3771944" y="1222375"/>
                  <a:pt x="3786188" y="1446550"/>
                </a:cubicBezTo>
                <a:cubicBezTo>
                  <a:pt x="3629836" y="1431225"/>
                  <a:pt x="3518632" y="1444440"/>
                  <a:pt x="3268742" y="1446550"/>
                </a:cubicBezTo>
                <a:cubicBezTo>
                  <a:pt x="3018852" y="1448660"/>
                  <a:pt x="2764301" y="1424579"/>
                  <a:pt x="2561987" y="1446550"/>
                </a:cubicBezTo>
                <a:cubicBezTo>
                  <a:pt x="2359673" y="1468521"/>
                  <a:pt x="2244975" y="1438535"/>
                  <a:pt x="1968818" y="1446550"/>
                </a:cubicBezTo>
                <a:cubicBezTo>
                  <a:pt x="1692661" y="1454565"/>
                  <a:pt x="1590774" y="1426734"/>
                  <a:pt x="1451372" y="1446550"/>
                </a:cubicBezTo>
                <a:cubicBezTo>
                  <a:pt x="1311970" y="1466366"/>
                  <a:pt x="1025847" y="1454170"/>
                  <a:pt x="744617" y="1446550"/>
                </a:cubicBezTo>
                <a:cubicBezTo>
                  <a:pt x="463387" y="1438930"/>
                  <a:pt x="160590" y="1444584"/>
                  <a:pt x="0" y="1446550"/>
                </a:cubicBezTo>
                <a:cubicBezTo>
                  <a:pt x="17739" y="1266151"/>
                  <a:pt x="7477" y="1052621"/>
                  <a:pt x="0" y="949901"/>
                </a:cubicBezTo>
                <a:cubicBezTo>
                  <a:pt x="-7477" y="847181"/>
                  <a:pt x="11021" y="615610"/>
                  <a:pt x="0" y="496649"/>
                </a:cubicBezTo>
                <a:cubicBezTo>
                  <a:pt x="-11021" y="377688"/>
                  <a:pt x="18338" y="204574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>
              <a:buClr>
                <a:srgbClr val="740160"/>
              </a:buClr>
            </a:pPr>
            <a:r>
              <a:rPr lang="en-GB" altLang="en-US" sz="2200" b="1">
                <a:solidFill>
                  <a:srgbClr val="DF2B2B"/>
                </a:solidFill>
              </a:rPr>
              <a:t>Annotate an image </a:t>
            </a:r>
            <a:r>
              <a:rPr lang="en-GB" altLang="en-US" sz="2200"/>
              <a:t>of an Antarctic plant or animal to explain how it has adapted to the biome.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0DBAB9-D099-B5ED-913B-9CF5F976D4C3}"/>
              </a:ext>
            </a:extLst>
          </p:cNvPr>
          <p:cNvSpPr txBox="1"/>
          <p:nvPr/>
        </p:nvSpPr>
        <p:spPr>
          <a:xfrm>
            <a:off x="6843711" y="3600453"/>
            <a:ext cx="4257675" cy="1107996"/>
          </a:xfrm>
          <a:custGeom>
            <a:avLst/>
            <a:gdLst>
              <a:gd name="connsiteX0" fmla="*/ 0 w 4257675"/>
              <a:gd name="connsiteY0" fmla="*/ 0 h 1107996"/>
              <a:gd name="connsiteX1" fmla="*/ 650816 w 4257675"/>
              <a:gd name="connsiteY1" fmla="*/ 0 h 1107996"/>
              <a:gd name="connsiteX2" fmla="*/ 1344209 w 4257675"/>
              <a:gd name="connsiteY2" fmla="*/ 0 h 1107996"/>
              <a:gd name="connsiteX3" fmla="*/ 1952448 w 4257675"/>
              <a:gd name="connsiteY3" fmla="*/ 0 h 1107996"/>
              <a:gd name="connsiteX4" fmla="*/ 2475534 w 4257675"/>
              <a:gd name="connsiteY4" fmla="*/ 0 h 1107996"/>
              <a:gd name="connsiteX5" fmla="*/ 2998620 w 4257675"/>
              <a:gd name="connsiteY5" fmla="*/ 0 h 1107996"/>
              <a:gd name="connsiteX6" fmla="*/ 3606859 w 4257675"/>
              <a:gd name="connsiteY6" fmla="*/ 0 h 1107996"/>
              <a:gd name="connsiteX7" fmla="*/ 4257675 w 4257675"/>
              <a:gd name="connsiteY7" fmla="*/ 0 h 1107996"/>
              <a:gd name="connsiteX8" fmla="*/ 4257675 w 4257675"/>
              <a:gd name="connsiteY8" fmla="*/ 542918 h 1107996"/>
              <a:gd name="connsiteX9" fmla="*/ 4257675 w 4257675"/>
              <a:gd name="connsiteY9" fmla="*/ 1107996 h 1107996"/>
              <a:gd name="connsiteX10" fmla="*/ 3777166 w 4257675"/>
              <a:gd name="connsiteY10" fmla="*/ 1107996 h 1107996"/>
              <a:gd name="connsiteX11" fmla="*/ 3083773 w 4257675"/>
              <a:gd name="connsiteY11" fmla="*/ 1107996 h 1107996"/>
              <a:gd name="connsiteX12" fmla="*/ 2518111 w 4257675"/>
              <a:gd name="connsiteY12" fmla="*/ 1107996 h 1107996"/>
              <a:gd name="connsiteX13" fmla="*/ 2037602 w 4257675"/>
              <a:gd name="connsiteY13" fmla="*/ 1107996 h 1107996"/>
              <a:gd name="connsiteX14" fmla="*/ 1344209 w 4257675"/>
              <a:gd name="connsiteY14" fmla="*/ 1107996 h 1107996"/>
              <a:gd name="connsiteX15" fmla="*/ 778546 w 4257675"/>
              <a:gd name="connsiteY15" fmla="*/ 1107996 h 1107996"/>
              <a:gd name="connsiteX16" fmla="*/ 0 w 4257675"/>
              <a:gd name="connsiteY16" fmla="*/ 1107996 h 1107996"/>
              <a:gd name="connsiteX17" fmla="*/ 0 w 4257675"/>
              <a:gd name="connsiteY17" fmla="*/ 587238 h 1107996"/>
              <a:gd name="connsiteX18" fmla="*/ 0 w 4257675"/>
              <a:gd name="connsiteY18" fmla="*/ 0 h 110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257675" h="1107996" extrusionOk="0">
                <a:moveTo>
                  <a:pt x="0" y="0"/>
                </a:moveTo>
                <a:cubicBezTo>
                  <a:pt x="320795" y="19893"/>
                  <a:pt x="449392" y="7713"/>
                  <a:pt x="650816" y="0"/>
                </a:cubicBezTo>
                <a:cubicBezTo>
                  <a:pt x="852240" y="-7713"/>
                  <a:pt x="1057276" y="-3582"/>
                  <a:pt x="1344209" y="0"/>
                </a:cubicBezTo>
                <a:cubicBezTo>
                  <a:pt x="1631142" y="3582"/>
                  <a:pt x="1816234" y="7157"/>
                  <a:pt x="1952448" y="0"/>
                </a:cubicBezTo>
                <a:cubicBezTo>
                  <a:pt x="2088662" y="-7157"/>
                  <a:pt x="2282824" y="22787"/>
                  <a:pt x="2475534" y="0"/>
                </a:cubicBezTo>
                <a:cubicBezTo>
                  <a:pt x="2668244" y="-22787"/>
                  <a:pt x="2762642" y="8046"/>
                  <a:pt x="2998620" y="0"/>
                </a:cubicBezTo>
                <a:cubicBezTo>
                  <a:pt x="3234598" y="-8046"/>
                  <a:pt x="3381238" y="25941"/>
                  <a:pt x="3606859" y="0"/>
                </a:cubicBezTo>
                <a:cubicBezTo>
                  <a:pt x="3832480" y="-25941"/>
                  <a:pt x="4070772" y="-2412"/>
                  <a:pt x="4257675" y="0"/>
                </a:cubicBezTo>
                <a:cubicBezTo>
                  <a:pt x="4248026" y="265052"/>
                  <a:pt x="4276232" y="377740"/>
                  <a:pt x="4257675" y="542918"/>
                </a:cubicBezTo>
                <a:cubicBezTo>
                  <a:pt x="4239118" y="708096"/>
                  <a:pt x="4256788" y="967805"/>
                  <a:pt x="4257675" y="1107996"/>
                </a:cubicBezTo>
                <a:cubicBezTo>
                  <a:pt x="4041214" y="1117719"/>
                  <a:pt x="4008886" y="1123709"/>
                  <a:pt x="3777166" y="1107996"/>
                </a:cubicBezTo>
                <a:cubicBezTo>
                  <a:pt x="3545446" y="1092283"/>
                  <a:pt x="3412252" y="1080644"/>
                  <a:pt x="3083773" y="1107996"/>
                </a:cubicBezTo>
                <a:cubicBezTo>
                  <a:pt x="2755294" y="1135348"/>
                  <a:pt x="2692952" y="1082496"/>
                  <a:pt x="2518111" y="1107996"/>
                </a:cubicBezTo>
                <a:cubicBezTo>
                  <a:pt x="2343270" y="1133496"/>
                  <a:pt x="2214915" y="1105798"/>
                  <a:pt x="2037602" y="1107996"/>
                </a:cubicBezTo>
                <a:cubicBezTo>
                  <a:pt x="1860289" y="1110194"/>
                  <a:pt x="1634852" y="1119949"/>
                  <a:pt x="1344209" y="1107996"/>
                </a:cubicBezTo>
                <a:cubicBezTo>
                  <a:pt x="1053566" y="1096043"/>
                  <a:pt x="944634" y="1090021"/>
                  <a:pt x="778546" y="1107996"/>
                </a:cubicBezTo>
                <a:cubicBezTo>
                  <a:pt x="612458" y="1125971"/>
                  <a:pt x="223567" y="1124228"/>
                  <a:pt x="0" y="1107996"/>
                </a:cubicBezTo>
                <a:cubicBezTo>
                  <a:pt x="-8536" y="869551"/>
                  <a:pt x="15000" y="776985"/>
                  <a:pt x="0" y="587238"/>
                </a:cubicBezTo>
                <a:cubicBezTo>
                  <a:pt x="-15000" y="397491"/>
                  <a:pt x="6403" y="227333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>
              <a:buClr>
                <a:srgbClr val="740160"/>
              </a:buClr>
            </a:pPr>
            <a:r>
              <a:rPr lang="en-GB" altLang="en-US" sz="2200" b="1">
                <a:solidFill>
                  <a:srgbClr val="DF2B2B"/>
                </a:solidFill>
              </a:rPr>
              <a:t>Create your own plant or animal </a:t>
            </a:r>
            <a:r>
              <a:rPr lang="en-GB" altLang="en-US" sz="2200"/>
              <a:t>and explain how it could adapt to the biome.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CB941F-0F77-D618-AE1A-D743CC948A92}"/>
              </a:ext>
            </a:extLst>
          </p:cNvPr>
          <p:cNvSpPr txBox="1"/>
          <p:nvPr/>
        </p:nvSpPr>
        <p:spPr>
          <a:xfrm>
            <a:off x="474972" y="1720351"/>
            <a:ext cx="10626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40160"/>
              </a:buClr>
            </a:pPr>
            <a:r>
              <a:rPr lang="en-GB" altLang="en-US" sz="2400"/>
              <a:t>What do you think plants and animals need to survive in the Antarctic biome?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ACEE95-B23C-C61E-1FCB-282F65EBA423}"/>
              </a:ext>
            </a:extLst>
          </p:cNvPr>
          <p:cNvSpPr txBox="1"/>
          <p:nvPr/>
        </p:nvSpPr>
        <p:spPr>
          <a:xfrm>
            <a:off x="5788179" y="3862063"/>
            <a:ext cx="801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740160"/>
              </a:buClr>
            </a:pPr>
            <a:r>
              <a:rPr lang="en-GB" altLang="en-US" sz="2400" i="1"/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307137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CC514-683E-278D-D6C8-4BE72036F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931" y="2397681"/>
            <a:ext cx="5158980" cy="381669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GB" b="1">
                <a:solidFill>
                  <a:srgbClr val="DF2B2B"/>
                </a:solidFill>
              </a:rPr>
              <a:t>Thick fur </a:t>
            </a:r>
            <a:r>
              <a:rPr lang="en-GB"/>
              <a:t>and / or </a:t>
            </a:r>
            <a:r>
              <a:rPr lang="en-GB" b="1">
                <a:solidFill>
                  <a:srgbClr val="DF2B2B"/>
                </a:solidFill>
              </a:rPr>
              <a:t>blubber</a:t>
            </a:r>
            <a:r>
              <a:rPr lang="en-GB"/>
              <a:t> (a type of fat) to keep warm.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GB" b="1">
                <a:solidFill>
                  <a:srgbClr val="DF2B2B"/>
                </a:solidFill>
              </a:rPr>
              <a:t>Slow growing </a:t>
            </a:r>
            <a:r>
              <a:rPr lang="en-GB"/>
              <a:t>to save energy.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GB" b="1">
                <a:solidFill>
                  <a:srgbClr val="DF2B2B"/>
                </a:solidFill>
              </a:rPr>
              <a:t>Huddling</a:t>
            </a:r>
            <a:r>
              <a:rPr lang="en-GB"/>
              <a:t> together to keep warm.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GB" b="1">
                <a:solidFill>
                  <a:srgbClr val="DF2B2B"/>
                </a:solidFill>
              </a:rPr>
              <a:t>Rounded bodies </a:t>
            </a:r>
            <a:r>
              <a:rPr lang="en-GB"/>
              <a:t>to reduce heat loss.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GB" b="1">
                <a:solidFill>
                  <a:srgbClr val="DF2B2B"/>
                </a:solidFill>
              </a:rPr>
              <a:t>Light fur </a:t>
            </a:r>
            <a:r>
              <a:rPr lang="en-GB"/>
              <a:t>or skin colour for camouflage.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B9C25-213C-1D7B-FD9F-FB0799873526}"/>
              </a:ext>
            </a:extLst>
          </p:cNvPr>
          <p:cNvSpPr txBox="1"/>
          <p:nvPr/>
        </p:nvSpPr>
        <p:spPr>
          <a:xfrm>
            <a:off x="6440091" y="2397681"/>
            <a:ext cx="531852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/>
              <a:t>Converting the energy from the sun into food (</a:t>
            </a:r>
            <a:r>
              <a:rPr lang="en-GB" sz="2200" b="1">
                <a:solidFill>
                  <a:srgbClr val="DF2B2B"/>
                </a:solidFill>
              </a:rPr>
              <a:t>photosynthesis</a:t>
            </a:r>
            <a:r>
              <a:rPr lang="en-GB" sz="2200"/>
              <a:t>) in very low temperatures during short summer seasons. </a:t>
            </a:r>
          </a:p>
          <a:p>
            <a:pPr marL="2286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/>
              <a:t>Special </a:t>
            </a:r>
            <a:r>
              <a:rPr lang="en-GB" sz="2200" b="1">
                <a:solidFill>
                  <a:srgbClr val="DF2B2B"/>
                </a:solidFill>
              </a:rPr>
              <a:t>leaf structure </a:t>
            </a:r>
            <a:r>
              <a:rPr lang="en-GB" sz="2200"/>
              <a:t>to keep moisture. </a:t>
            </a:r>
          </a:p>
          <a:p>
            <a:pPr marL="2286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/>
              <a:t>Developed a type of </a:t>
            </a:r>
            <a:r>
              <a:rPr lang="en-GB" sz="2200" b="1">
                <a:solidFill>
                  <a:srgbClr val="DF2B2B"/>
                </a:solidFill>
              </a:rPr>
              <a:t>antifreeze</a:t>
            </a:r>
            <a:r>
              <a:rPr lang="en-GB" sz="2200"/>
              <a:t> in the blood. </a:t>
            </a:r>
          </a:p>
          <a:p>
            <a:pPr marL="228600" indent="-228600"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b="1">
                <a:solidFill>
                  <a:srgbClr val="DF2B2B"/>
                </a:solidFill>
              </a:rPr>
              <a:t>Adapted eyes </a:t>
            </a:r>
            <a:r>
              <a:rPr lang="en-GB" sz="2200"/>
              <a:t>to hunt in dark water.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6AA22F-B8C7-5DF5-700F-D0C939CC8784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9011927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How do plants and animals adapt?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C80053-6D10-B8CB-785D-C77F16EBD32A}"/>
              </a:ext>
            </a:extLst>
          </p:cNvPr>
          <p:cNvSpPr/>
          <p:nvPr/>
        </p:nvSpPr>
        <p:spPr>
          <a:xfrm>
            <a:off x="1997" y="1479688"/>
            <a:ext cx="4371975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AE9E71-6CAE-A6D7-C905-28779216764A}"/>
              </a:ext>
            </a:extLst>
          </p:cNvPr>
          <p:cNvSpPr txBox="1">
            <a:spLocks/>
          </p:cNvSpPr>
          <p:nvPr/>
        </p:nvSpPr>
        <p:spPr>
          <a:xfrm>
            <a:off x="489259" y="1528416"/>
            <a:ext cx="5425766" cy="542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>
                <a:solidFill>
                  <a:schemeClr val="bg1"/>
                </a:solidFill>
              </a:rPr>
              <a:t>Prompt card:</a:t>
            </a:r>
          </a:p>
        </p:txBody>
      </p:sp>
    </p:spTree>
    <p:extLst>
      <p:ext uri="{BB962C8B-B14F-4D97-AF65-F5344CB8AC3E}">
        <p14:creationId xmlns:p14="http://schemas.microsoft.com/office/powerpoint/2010/main" val="3215069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994C9F-8E0B-46B2-A934-ABF948145B4C}">
  <ds:schemaRefs>
    <ds:schemaRef ds:uri="b8361a23-32d0-4b68-affe-0c1a7de4f36f"/>
    <ds:schemaRef ds:uri="f5f04553-c8f0-433c-9710-7b2799b82b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2F897B2-9141-4AC5-951F-CA044DCF71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A5F5DB-C792-42DA-A5D8-A73BC8240E57}">
  <ds:schemaRefs>
    <ds:schemaRef ds:uri="b8361a23-32d0-4b68-affe-0c1a7de4f36f"/>
    <ds:schemaRef ds:uri="f5f04553-c8f0-433c-9710-7b2799b82b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Antarctic climate and adaptations</vt:lpstr>
      <vt:lpstr>Antarctic climate and adaptations</vt:lpstr>
      <vt:lpstr>What do you already know?</vt:lpstr>
      <vt:lpstr>Antarctic animals</vt:lpstr>
      <vt:lpstr>Antarctic plants</vt:lpstr>
      <vt:lpstr>The Antarctic climate</vt:lpstr>
      <vt:lpstr>What biome is Antarctica?</vt:lpstr>
      <vt:lpstr>How do plants and animals adapt?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Emily Newton - BAS</dc:creator>
  <cp:revision>1</cp:revision>
  <dcterms:created xsi:type="dcterms:W3CDTF">2025-09-10T10:27:25Z</dcterms:created>
  <dcterms:modified xsi:type="dcterms:W3CDTF">2025-09-22T16:00:59Z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0x010100566DDD18A750E74DA7335789FEFC0592</vt:lpwstr>
  </property>
</Properties>
</file>