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4"/>
  </p:notesMasterIdLst>
  <p:sldIdLst>
    <p:sldId id="257" r:id="rId5"/>
    <p:sldId id="293" r:id="rId6"/>
    <p:sldId id="308" r:id="rId7"/>
    <p:sldId id="309" r:id="rId8"/>
    <p:sldId id="307" r:id="rId9"/>
    <p:sldId id="305" r:id="rId10"/>
    <p:sldId id="301" r:id="rId11"/>
    <p:sldId id="306" r:id="rId12"/>
    <p:sldId id="299" r:id="rId13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F2B2B"/>
    <a:srgbClr val="83CBEB"/>
    <a:srgbClr val="C1E5F5"/>
    <a:srgbClr val="FCE46A"/>
    <a:srgbClr val="F6F9BB"/>
    <a:srgbClr val="E2D569"/>
    <a:srgbClr val="F7EE6D"/>
    <a:srgbClr val="E7B601"/>
    <a:srgbClr val="33419B"/>
    <a:srgbClr val="0058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9D01FED-B058-AD40-A7D2-46DC97B61AD4}" v="74" dt="2025-09-24T16:22:53.85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64"/>
    <p:restoredTop sz="94674"/>
  </p:normalViewPr>
  <p:slideViewPr>
    <p:cSldViewPr snapToGrid="0">
      <p:cViewPr>
        <p:scale>
          <a:sx n="74" d="100"/>
          <a:sy n="74" d="100"/>
        </p:scale>
        <p:origin x="712" y="6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ily Newton - BAS" userId="S::emiton@bas.ac.uk::a7b8155d-85d5-4b03-ae50-0138723a243e" providerId="AD" clId="Web-{77F82546-7499-AB15-EFD8-9F1032BBCBDA}"/>
    <pc:docChg chg="addSld delSld modSld modMainMaster">
      <pc:chgData name="Emily Newton - BAS" userId="S::emiton@bas.ac.uk::a7b8155d-85d5-4b03-ae50-0138723a243e" providerId="AD" clId="Web-{77F82546-7499-AB15-EFD8-9F1032BBCBDA}" dt="2025-09-10T13:29:00.694" v="26"/>
      <pc:docMkLst>
        <pc:docMk/>
      </pc:docMkLst>
      <pc:sldChg chg="modSp add mod">
        <pc:chgData name="Emily Newton - BAS" userId="S::emiton@bas.ac.uk::a7b8155d-85d5-4b03-ae50-0138723a243e" providerId="AD" clId="Web-{77F82546-7499-AB15-EFD8-9F1032BBCBDA}" dt="2025-09-10T13:29:00.694" v="26"/>
        <pc:sldMkLst>
          <pc:docMk/>
          <pc:sldMk cId="4058889151" sldId="257"/>
        </pc:sldMkLst>
        <pc:spChg chg="mod">
          <ac:chgData name="Emily Newton - BAS" userId="S::emiton@bas.ac.uk::a7b8155d-85d5-4b03-ae50-0138723a243e" providerId="AD" clId="Web-{77F82546-7499-AB15-EFD8-9F1032BBCBDA}" dt="2025-09-10T13:23:19.874" v="9" actId="20577"/>
          <ac:spMkLst>
            <pc:docMk/>
            <pc:sldMk cId="4058889151" sldId="257"/>
            <ac:spMk id="2" creationId="{28CF0844-D272-F1F7-69EA-A76F121F890B}"/>
          </ac:spMkLst>
        </pc:spChg>
        <pc:spChg chg="mod">
          <ac:chgData name="Emily Newton - BAS" userId="S::emiton@bas.ac.uk::a7b8155d-85d5-4b03-ae50-0138723a243e" providerId="AD" clId="Web-{77F82546-7499-AB15-EFD8-9F1032BBCBDA}" dt="2025-09-10T13:23:24.375" v="11" actId="20577"/>
          <ac:spMkLst>
            <pc:docMk/>
            <pc:sldMk cId="4058889151" sldId="257"/>
            <ac:spMk id="13" creationId="{DF4EAD8B-7DBB-C3E1-C12F-96AC134FA87C}"/>
          </ac:spMkLst>
        </pc:spChg>
      </pc:sldChg>
      <pc:sldChg chg="delSp modSp add mod setBg">
        <pc:chgData name="Emily Newton - BAS" userId="S::emiton@bas.ac.uk::a7b8155d-85d5-4b03-ae50-0138723a243e" providerId="AD" clId="Web-{77F82546-7499-AB15-EFD8-9F1032BBCBDA}" dt="2025-09-10T13:29:00.694" v="26"/>
        <pc:sldMkLst>
          <pc:docMk/>
          <pc:sldMk cId="3323954352" sldId="293"/>
        </pc:sldMkLst>
        <pc:spChg chg="mod">
          <ac:chgData name="Emily Newton - BAS" userId="S::emiton@bas.ac.uk::a7b8155d-85d5-4b03-ae50-0138723a243e" providerId="AD" clId="Web-{77F82546-7499-AB15-EFD8-9F1032BBCBDA}" dt="2025-09-10T13:25:47.597" v="19" actId="20577"/>
          <ac:spMkLst>
            <pc:docMk/>
            <pc:sldMk cId="3323954352" sldId="293"/>
            <ac:spMk id="14" creationId="{0C11BF7E-90B6-F3DA-890D-76DB17F15470}"/>
          </ac:spMkLst>
        </pc:spChg>
      </pc:sldChg>
      <pc:sldMasterChg chg="mod setBg modSldLayout">
        <pc:chgData name="Emily Newton - BAS" userId="S::emiton@bas.ac.uk::a7b8155d-85d5-4b03-ae50-0138723a243e" providerId="AD" clId="Web-{77F82546-7499-AB15-EFD8-9F1032BBCBDA}" dt="2025-09-10T13:29:00.694" v="26"/>
        <pc:sldMasterMkLst>
          <pc:docMk/>
          <pc:sldMasterMk cId="2460954070" sldId="2147483660"/>
        </pc:sldMasterMkLst>
        <pc:sldLayoutChg chg="mod">
          <pc:chgData name="Emily Newton - BAS" userId="S::emiton@bas.ac.uk::a7b8155d-85d5-4b03-ae50-0138723a243e" providerId="AD" clId="Web-{77F82546-7499-AB15-EFD8-9F1032BBCBDA}" dt="2025-09-10T13:29:00.694" v="26"/>
          <pc:sldLayoutMkLst>
            <pc:docMk/>
            <pc:sldMasterMk cId="2460954070" sldId="2147483660"/>
            <pc:sldLayoutMk cId="2385387890" sldId="2147483661"/>
          </pc:sldLayoutMkLst>
        </pc:sldLayoutChg>
        <pc:sldLayoutChg chg="mod">
          <pc:chgData name="Emily Newton - BAS" userId="S::emiton@bas.ac.uk::a7b8155d-85d5-4b03-ae50-0138723a243e" providerId="AD" clId="Web-{77F82546-7499-AB15-EFD8-9F1032BBCBDA}" dt="2025-09-10T13:29:00.694" v="26"/>
          <pc:sldLayoutMkLst>
            <pc:docMk/>
            <pc:sldMasterMk cId="2460954070" sldId="2147483660"/>
            <pc:sldLayoutMk cId="949138452" sldId="2147483662"/>
          </pc:sldLayoutMkLst>
        </pc:sldLayoutChg>
        <pc:sldLayoutChg chg="mod">
          <pc:chgData name="Emily Newton - BAS" userId="S::emiton@bas.ac.uk::a7b8155d-85d5-4b03-ae50-0138723a243e" providerId="AD" clId="Web-{77F82546-7499-AB15-EFD8-9F1032BBCBDA}" dt="2025-09-10T13:29:00.694" v="26"/>
          <pc:sldLayoutMkLst>
            <pc:docMk/>
            <pc:sldMasterMk cId="2460954070" sldId="2147483660"/>
            <pc:sldLayoutMk cId="2591524520" sldId="2147483663"/>
          </pc:sldLayoutMkLst>
        </pc:sldLayoutChg>
        <pc:sldLayoutChg chg="mod">
          <pc:chgData name="Emily Newton - BAS" userId="S::emiton@bas.ac.uk::a7b8155d-85d5-4b03-ae50-0138723a243e" providerId="AD" clId="Web-{77F82546-7499-AB15-EFD8-9F1032BBCBDA}" dt="2025-09-10T13:29:00.694" v="26"/>
          <pc:sldLayoutMkLst>
            <pc:docMk/>
            <pc:sldMasterMk cId="2460954070" sldId="2147483660"/>
            <pc:sldLayoutMk cId="1203092039" sldId="2147483664"/>
          </pc:sldLayoutMkLst>
        </pc:sldLayoutChg>
        <pc:sldLayoutChg chg="mod">
          <pc:chgData name="Emily Newton - BAS" userId="S::emiton@bas.ac.uk::a7b8155d-85d5-4b03-ae50-0138723a243e" providerId="AD" clId="Web-{77F82546-7499-AB15-EFD8-9F1032BBCBDA}" dt="2025-09-10T13:29:00.694" v="26"/>
          <pc:sldLayoutMkLst>
            <pc:docMk/>
            <pc:sldMasterMk cId="2460954070" sldId="2147483660"/>
            <pc:sldLayoutMk cId="3733172339" sldId="2147483665"/>
          </pc:sldLayoutMkLst>
        </pc:sldLayoutChg>
        <pc:sldLayoutChg chg="mod">
          <pc:chgData name="Emily Newton - BAS" userId="S::emiton@bas.ac.uk::a7b8155d-85d5-4b03-ae50-0138723a243e" providerId="AD" clId="Web-{77F82546-7499-AB15-EFD8-9F1032BBCBDA}" dt="2025-09-10T13:29:00.694" v="26"/>
          <pc:sldLayoutMkLst>
            <pc:docMk/>
            <pc:sldMasterMk cId="2460954070" sldId="2147483660"/>
            <pc:sldLayoutMk cId="3210312558" sldId="2147483666"/>
          </pc:sldLayoutMkLst>
        </pc:sldLayoutChg>
        <pc:sldLayoutChg chg="mod">
          <pc:chgData name="Emily Newton - BAS" userId="S::emiton@bas.ac.uk::a7b8155d-85d5-4b03-ae50-0138723a243e" providerId="AD" clId="Web-{77F82546-7499-AB15-EFD8-9F1032BBCBDA}" dt="2025-09-10T13:29:00.694" v="26"/>
          <pc:sldLayoutMkLst>
            <pc:docMk/>
            <pc:sldMasterMk cId="2460954070" sldId="2147483660"/>
            <pc:sldLayoutMk cId="3146388984" sldId="2147483667"/>
          </pc:sldLayoutMkLst>
        </pc:sldLayoutChg>
        <pc:sldLayoutChg chg="mod">
          <pc:chgData name="Emily Newton - BAS" userId="S::emiton@bas.ac.uk::a7b8155d-85d5-4b03-ae50-0138723a243e" providerId="AD" clId="Web-{77F82546-7499-AB15-EFD8-9F1032BBCBDA}" dt="2025-09-10T13:29:00.694" v="26"/>
          <pc:sldLayoutMkLst>
            <pc:docMk/>
            <pc:sldMasterMk cId="2460954070" sldId="2147483660"/>
            <pc:sldLayoutMk cId="3171841454" sldId="2147483668"/>
          </pc:sldLayoutMkLst>
        </pc:sldLayoutChg>
        <pc:sldLayoutChg chg="mod">
          <pc:chgData name="Emily Newton - BAS" userId="S::emiton@bas.ac.uk::a7b8155d-85d5-4b03-ae50-0138723a243e" providerId="AD" clId="Web-{77F82546-7499-AB15-EFD8-9F1032BBCBDA}" dt="2025-09-10T13:29:00.694" v="26"/>
          <pc:sldLayoutMkLst>
            <pc:docMk/>
            <pc:sldMasterMk cId="2460954070" sldId="2147483660"/>
            <pc:sldLayoutMk cId="1718958274" sldId="2147483669"/>
          </pc:sldLayoutMkLst>
        </pc:sldLayoutChg>
        <pc:sldLayoutChg chg="mod">
          <pc:chgData name="Emily Newton - BAS" userId="S::emiton@bas.ac.uk::a7b8155d-85d5-4b03-ae50-0138723a243e" providerId="AD" clId="Web-{77F82546-7499-AB15-EFD8-9F1032BBCBDA}" dt="2025-09-10T13:29:00.694" v="26"/>
          <pc:sldLayoutMkLst>
            <pc:docMk/>
            <pc:sldMasterMk cId="2460954070" sldId="2147483660"/>
            <pc:sldLayoutMk cId="2202905451" sldId="2147483670"/>
          </pc:sldLayoutMkLst>
        </pc:sldLayoutChg>
        <pc:sldLayoutChg chg="mod">
          <pc:chgData name="Emily Newton - BAS" userId="S::emiton@bas.ac.uk::a7b8155d-85d5-4b03-ae50-0138723a243e" providerId="AD" clId="Web-{77F82546-7499-AB15-EFD8-9F1032BBCBDA}" dt="2025-09-10T13:29:00.694" v="26"/>
          <pc:sldLayoutMkLst>
            <pc:docMk/>
            <pc:sldMasterMk cId="2460954070" sldId="2147483660"/>
            <pc:sldLayoutMk cId="3479445657" sldId="2147483671"/>
          </pc:sldLayoutMkLst>
        </pc:sldLayoutChg>
      </pc:sldMasterChg>
    </pc:docChg>
  </pc:docChgLst>
  <pc:docChgLst>
    <pc:chgData name="Emily Newton - BAS" userId="S::emiton@bas.ac.uk::a7b8155d-85d5-4b03-ae50-0138723a243e" providerId="AD" clId="Web-{4E70E00C-2BF6-2BA3-4A6E-DF795D7808AD}"/>
    <pc:docChg chg="modSld">
      <pc:chgData name="Emily Newton - BAS" userId="S::emiton@bas.ac.uk::a7b8155d-85d5-4b03-ae50-0138723a243e" providerId="AD" clId="Web-{4E70E00C-2BF6-2BA3-4A6E-DF795D7808AD}" dt="2025-09-23T10:09:47.314" v="17" actId="1076"/>
      <pc:docMkLst>
        <pc:docMk/>
      </pc:docMkLst>
      <pc:sldChg chg="addSp delSp modSp">
        <pc:chgData name="Emily Newton - BAS" userId="S::emiton@bas.ac.uk::a7b8155d-85d5-4b03-ae50-0138723a243e" providerId="AD" clId="Web-{4E70E00C-2BF6-2BA3-4A6E-DF795D7808AD}" dt="2025-09-23T10:09:47.314" v="17" actId="1076"/>
        <pc:sldMkLst>
          <pc:docMk/>
          <pc:sldMk cId="1337766466" sldId="308"/>
        </pc:sldMkLst>
        <pc:spChg chg="add mod">
          <ac:chgData name="Emily Newton - BAS" userId="S::emiton@bas.ac.uk::a7b8155d-85d5-4b03-ae50-0138723a243e" providerId="AD" clId="Web-{4E70E00C-2BF6-2BA3-4A6E-DF795D7808AD}" dt="2025-09-23T10:09:47.314" v="17" actId="1076"/>
          <ac:spMkLst>
            <pc:docMk/>
            <pc:sldMk cId="1337766466" sldId="308"/>
            <ac:spMk id="3" creationId="{DA22270E-2607-4F2E-2271-E023F59A2F07}"/>
          </ac:spMkLst>
        </pc:spChg>
        <pc:spChg chg="del">
          <ac:chgData name="Emily Newton - BAS" userId="S::emiton@bas.ac.uk::a7b8155d-85d5-4b03-ae50-0138723a243e" providerId="AD" clId="Web-{4E70E00C-2BF6-2BA3-4A6E-DF795D7808AD}" dt="2025-09-23T10:08:54.609" v="4"/>
          <ac:spMkLst>
            <pc:docMk/>
            <pc:sldMk cId="1337766466" sldId="308"/>
            <ac:spMk id="16" creationId="{610CB07B-2380-C908-7DBB-B668DC737BEB}"/>
          </ac:spMkLst>
        </pc:spChg>
        <pc:picChg chg="add del mod">
          <ac:chgData name="Emily Newton - BAS" userId="S::emiton@bas.ac.uk::a7b8155d-85d5-4b03-ae50-0138723a243e" providerId="AD" clId="Web-{4E70E00C-2BF6-2BA3-4A6E-DF795D7808AD}" dt="2025-09-23T10:09:09.125" v="7"/>
          <ac:picMkLst>
            <pc:docMk/>
            <pc:sldMk cId="1337766466" sldId="308"/>
            <ac:picMk id="2" creationId="{74DDD0EF-85D4-9396-DF96-CBEAAB00525F}"/>
          </ac:picMkLst>
        </pc:picChg>
      </pc:sldChg>
    </pc:docChg>
  </pc:docChgLst>
  <pc:docChgLst>
    <pc:chgData name="Emily Newton - BAS" userId="a7b8155d-85d5-4b03-ae50-0138723a243e" providerId="ADAL" clId="{25912399-A4C8-539C-BDBC-F01352F6598C}"/>
    <pc:docChg chg="undo custSel addSld delSld modSld sldOrd">
      <pc:chgData name="Emily Newton - BAS" userId="a7b8155d-85d5-4b03-ae50-0138723a243e" providerId="ADAL" clId="{25912399-A4C8-539C-BDBC-F01352F6598C}" dt="2025-09-24T16:24:38.438" v="4816" actId="2696"/>
      <pc:docMkLst>
        <pc:docMk/>
      </pc:docMkLst>
      <pc:sldChg chg="addSp delSp modSp mod">
        <pc:chgData name="Emily Newton - BAS" userId="a7b8155d-85d5-4b03-ae50-0138723a243e" providerId="ADAL" clId="{25912399-A4C8-539C-BDBC-F01352F6598C}" dt="2025-09-10T14:28:56.074" v="2739" actId="14100"/>
        <pc:sldMkLst>
          <pc:docMk/>
          <pc:sldMk cId="4058889151" sldId="257"/>
        </pc:sldMkLst>
        <pc:spChg chg="add mod">
          <ac:chgData name="Emily Newton - BAS" userId="a7b8155d-85d5-4b03-ae50-0138723a243e" providerId="ADAL" clId="{25912399-A4C8-539C-BDBC-F01352F6598C}" dt="2025-09-10T14:28:56.074" v="2739" actId="14100"/>
          <ac:spMkLst>
            <pc:docMk/>
            <pc:sldMk cId="4058889151" sldId="257"/>
            <ac:spMk id="3" creationId="{B7D95E84-A6E6-DAA0-F1E3-3882D3944BC5}"/>
          </ac:spMkLst>
        </pc:spChg>
        <pc:picChg chg="add del">
          <ac:chgData name="Emily Newton - BAS" userId="a7b8155d-85d5-4b03-ae50-0138723a243e" providerId="ADAL" clId="{25912399-A4C8-539C-BDBC-F01352F6598C}" dt="2025-09-10T14:28:21.902" v="2725" actId="478"/>
          <ac:picMkLst>
            <pc:docMk/>
            <pc:sldMk cId="4058889151" sldId="257"/>
            <ac:picMk id="5" creationId="{9FB9CBC1-A344-297C-2844-E54D89FA97CE}"/>
          </ac:picMkLst>
        </pc:picChg>
        <pc:picChg chg="mod">
          <ac:chgData name="Emily Newton - BAS" userId="a7b8155d-85d5-4b03-ae50-0138723a243e" providerId="ADAL" clId="{25912399-A4C8-539C-BDBC-F01352F6598C}" dt="2025-09-10T14:28:21.122" v="2724" actId="1076"/>
          <ac:picMkLst>
            <pc:docMk/>
            <pc:sldMk cId="4058889151" sldId="257"/>
            <ac:picMk id="11" creationId="{7332A0ED-D513-4C02-7656-C28FAECA6052}"/>
          </ac:picMkLst>
        </pc:picChg>
      </pc:sldChg>
      <pc:sldChg chg="modSp mod">
        <pc:chgData name="Emily Newton - BAS" userId="a7b8155d-85d5-4b03-ae50-0138723a243e" providerId="ADAL" clId="{25912399-A4C8-539C-BDBC-F01352F6598C}" dt="2025-09-10T14:30:15.866" v="2902" actId="20577"/>
        <pc:sldMkLst>
          <pc:docMk/>
          <pc:sldMk cId="3323954352" sldId="293"/>
        </pc:sldMkLst>
        <pc:spChg chg="mod">
          <ac:chgData name="Emily Newton - BAS" userId="a7b8155d-85d5-4b03-ae50-0138723a243e" providerId="ADAL" clId="{25912399-A4C8-539C-BDBC-F01352F6598C}" dt="2025-09-10T13:59:36.932" v="1505" actId="20577"/>
          <ac:spMkLst>
            <pc:docMk/>
            <pc:sldMk cId="3323954352" sldId="293"/>
            <ac:spMk id="9" creationId="{20F88F21-B60C-5727-A19D-200F6CB971E5}"/>
          </ac:spMkLst>
        </pc:spChg>
        <pc:spChg chg="mod">
          <ac:chgData name="Emily Newton - BAS" userId="a7b8155d-85d5-4b03-ae50-0138723a243e" providerId="ADAL" clId="{25912399-A4C8-539C-BDBC-F01352F6598C}" dt="2025-09-10T14:30:15.866" v="2902" actId="20577"/>
          <ac:spMkLst>
            <pc:docMk/>
            <pc:sldMk cId="3323954352" sldId="293"/>
            <ac:spMk id="14" creationId="{0C11BF7E-90B6-F3DA-890D-76DB17F15470}"/>
          </ac:spMkLst>
        </pc:spChg>
      </pc:sldChg>
      <pc:sldChg chg="delSp modSp add mod">
        <pc:chgData name="Emily Newton - BAS" userId="a7b8155d-85d5-4b03-ae50-0138723a243e" providerId="ADAL" clId="{25912399-A4C8-539C-BDBC-F01352F6598C}" dt="2025-09-10T13:58:25.623" v="1465" actId="113"/>
        <pc:sldMkLst>
          <pc:docMk/>
          <pc:sldMk cId="3165350106" sldId="299"/>
        </pc:sldMkLst>
        <pc:spChg chg="mod">
          <ac:chgData name="Emily Newton - BAS" userId="a7b8155d-85d5-4b03-ae50-0138723a243e" providerId="ADAL" clId="{25912399-A4C8-539C-BDBC-F01352F6598C}" dt="2025-09-10T13:58:25.623" v="1465" actId="113"/>
          <ac:spMkLst>
            <pc:docMk/>
            <pc:sldMk cId="3165350106" sldId="299"/>
            <ac:spMk id="4" creationId="{E5A1B83C-1249-C97C-761C-609E9795A94C}"/>
          </ac:spMkLst>
        </pc:spChg>
        <pc:spChg chg="mod">
          <ac:chgData name="Emily Newton - BAS" userId="a7b8155d-85d5-4b03-ae50-0138723a243e" providerId="ADAL" clId="{25912399-A4C8-539C-BDBC-F01352F6598C}" dt="2025-09-10T13:57:40.223" v="1454" actId="20577"/>
          <ac:spMkLst>
            <pc:docMk/>
            <pc:sldMk cId="3165350106" sldId="299"/>
            <ac:spMk id="6" creationId="{C8EDE1EA-DA89-053C-69BD-B8551FA98778}"/>
          </ac:spMkLst>
        </pc:spChg>
        <pc:spChg chg="mod">
          <ac:chgData name="Emily Newton - BAS" userId="a7b8155d-85d5-4b03-ae50-0138723a243e" providerId="ADAL" clId="{25912399-A4C8-539C-BDBC-F01352F6598C}" dt="2025-09-10T13:57:07.160" v="1363" actId="1076"/>
          <ac:spMkLst>
            <pc:docMk/>
            <pc:sldMk cId="3165350106" sldId="299"/>
            <ac:spMk id="7" creationId="{C6E7CAE3-C935-1F97-90B0-50D8CDCDD259}"/>
          </ac:spMkLst>
        </pc:spChg>
        <pc:spChg chg="mod">
          <ac:chgData name="Emily Newton - BAS" userId="a7b8155d-85d5-4b03-ae50-0138723a243e" providerId="ADAL" clId="{25912399-A4C8-539C-BDBC-F01352F6598C}" dt="2025-09-10T13:56:30.693" v="1354" actId="20577"/>
          <ac:spMkLst>
            <pc:docMk/>
            <pc:sldMk cId="3165350106" sldId="299"/>
            <ac:spMk id="9" creationId="{226A0930-95C7-1B93-5F9C-B23A387D574E}"/>
          </ac:spMkLst>
        </pc:spChg>
        <pc:spChg chg="mod">
          <ac:chgData name="Emily Newton - BAS" userId="a7b8155d-85d5-4b03-ae50-0138723a243e" providerId="ADAL" clId="{25912399-A4C8-539C-BDBC-F01352F6598C}" dt="2025-09-10T13:57:07.160" v="1363" actId="1076"/>
          <ac:spMkLst>
            <pc:docMk/>
            <pc:sldMk cId="3165350106" sldId="299"/>
            <ac:spMk id="14" creationId="{40724BB7-0E18-9BB3-639B-CB142BAFD91D}"/>
          </ac:spMkLst>
        </pc:spChg>
        <pc:spChg chg="mod">
          <ac:chgData name="Emily Newton - BAS" userId="a7b8155d-85d5-4b03-ae50-0138723a243e" providerId="ADAL" clId="{25912399-A4C8-539C-BDBC-F01352F6598C}" dt="2025-09-10T13:57:53.426" v="1460" actId="1076"/>
          <ac:spMkLst>
            <pc:docMk/>
            <pc:sldMk cId="3165350106" sldId="299"/>
            <ac:spMk id="15" creationId="{0B699620-A64E-61C3-2C4A-C3C4A9866262}"/>
          </ac:spMkLst>
        </pc:spChg>
        <pc:spChg chg="mod">
          <ac:chgData name="Emily Newton - BAS" userId="a7b8155d-85d5-4b03-ae50-0138723a243e" providerId="ADAL" clId="{25912399-A4C8-539C-BDBC-F01352F6598C}" dt="2025-09-10T13:57:53.426" v="1460" actId="1076"/>
          <ac:spMkLst>
            <pc:docMk/>
            <pc:sldMk cId="3165350106" sldId="299"/>
            <ac:spMk id="16" creationId="{E624D526-6E76-A4C0-A9DF-C0290AF560CE}"/>
          </ac:spMkLst>
        </pc:spChg>
        <pc:spChg chg="mod">
          <ac:chgData name="Emily Newton - BAS" userId="a7b8155d-85d5-4b03-ae50-0138723a243e" providerId="ADAL" clId="{25912399-A4C8-539C-BDBC-F01352F6598C}" dt="2025-09-10T13:57:53.426" v="1460" actId="1076"/>
          <ac:spMkLst>
            <pc:docMk/>
            <pc:sldMk cId="3165350106" sldId="299"/>
            <ac:spMk id="17" creationId="{ACB11E2C-F686-2C66-47F1-24F8AC2A1898}"/>
          </ac:spMkLst>
        </pc:spChg>
        <pc:spChg chg="mod">
          <ac:chgData name="Emily Newton - BAS" userId="a7b8155d-85d5-4b03-ae50-0138723a243e" providerId="ADAL" clId="{25912399-A4C8-539C-BDBC-F01352F6598C}" dt="2025-09-10T13:57:59.976" v="1461" actId="1076"/>
          <ac:spMkLst>
            <pc:docMk/>
            <pc:sldMk cId="3165350106" sldId="299"/>
            <ac:spMk id="20" creationId="{870E6549-FAAD-51AC-894A-C36258D5DA34}"/>
          </ac:spMkLst>
        </pc:spChg>
        <pc:spChg chg="mod">
          <ac:chgData name="Emily Newton - BAS" userId="a7b8155d-85d5-4b03-ae50-0138723a243e" providerId="ADAL" clId="{25912399-A4C8-539C-BDBC-F01352F6598C}" dt="2025-09-10T13:57:59.976" v="1461" actId="1076"/>
          <ac:spMkLst>
            <pc:docMk/>
            <pc:sldMk cId="3165350106" sldId="299"/>
            <ac:spMk id="21" creationId="{5C101466-A892-82C0-4CD9-1D84C99B0F1D}"/>
          </ac:spMkLst>
        </pc:spChg>
        <pc:spChg chg="mod">
          <ac:chgData name="Emily Newton - BAS" userId="a7b8155d-85d5-4b03-ae50-0138723a243e" providerId="ADAL" clId="{25912399-A4C8-539C-BDBC-F01352F6598C}" dt="2025-09-10T13:57:59.976" v="1461" actId="1076"/>
          <ac:spMkLst>
            <pc:docMk/>
            <pc:sldMk cId="3165350106" sldId="299"/>
            <ac:spMk id="22" creationId="{F2B0525A-2AF1-F4C5-70FA-914AB7A53013}"/>
          </ac:spMkLst>
        </pc:spChg>
      </pc:sldChg>
      <pc:sldChg chg="addSp delSp modSp add mod ord">
        <pc:chgData name="Emily Newton - BAS" userId="a7b8155d-85d5-4b03-ae50-0138723a243e" providerId="ADAL" clId="{25912399-A4C8-539C-BDBC-F01352F6598C}" dt="2025-09-10T14:05:47.152" v="1738" actId="20577"/>
        <pc:sldMkLst>
          <pc:docMk/>
          <pc:sldMk cId="2401888252" sldId="301"/>
        </pc:sldMkLst>
        <pc:spChg chg="mod">
          <ac:chgData name="Emily Newton - BAS" userId="a7b8155d-85d5-4b03-ae50-0138723a243e" providerId="ADAL" clId="{25912399-A4C8-539C-BDBC-F01352F6598C}" dt="2025-09-10T14:05:43.230" v="1737" actId="27636"/>
          <ac:spMkLst>
            <pc:docMk/>
            <pc:sldMk cId="2401888252" sldId="301"/>
            <ac:spMk id="9" creationId="{E6DBF86C-65B2-77E1-AC71-B8F2FB93A115}"/>
          </ac:spMkLst>
        </pc:spChg>
        <pc:spChg chg="mod">
          <ac:chgData name="Emily Newton - BAS" userId="a7b8155d-85d5-4b03-ae50-0138723a243e" providerId="ADAL" clId="{25912399-A4C8-539C-BDBC-F01352F6598C}" dt="2025-09-10T14:05:47.152" v="1738" actId="20577"/>
          <ac:spMkLst>
            <pc:docMk/>
            <pc:sldMk cId="2401888252" sldId="301"/>
            <ac:spMk id="10" creationId="{B551A609-A9CC-4436-39CC-3132E20FE1D6}"/>
          </ac:spMkLst>
        </pc:spChg>
        <pc:spChg chg="mod">
          <ac:chgData name="Emily Newton - BAS" userId="a7b8155d-85d5-4b03-ae50-0138723a243e" providerId="ADAL" clId="{25912399-A4C8-539C-BDBC-F01352F6598C}" dt="2025-09-10T14:05:16.880" v="1693" actId="14100"/>
          <ac:spMkLst>
            <pc:docMk/>
            <pc:sldMk cId="2401888252" sldId="301"/>
            <ac:spMk id="11" creationId="{40068115-8FCF-F6CF-009A-E1DEBC97B07E}"/>
          </ac:spMkLst>
        </pc:spChg>
        <pc:picChg chg="add mod">
          <ac:chgData name="Emily Newton - BAS" userId="a7b8155d-85d5-4b03-ae50-0138723a243e" providerId="ADAL" clId="{25912399-A4C8-539C-BDBC-F01352F6598C}" dt="2025-09-10T14:03:49.074" v="1668" actId="14100"/>
          <ac:picMkLst>
            <pc:docMk/>
            <pc:sldMk cId="2401888252" sldId="301"/>
            <ac:picMk id="3" creationId="{5A2288B6-5672-CDCD-2130-FEAC5DE081A6}"/>
          </ac:picMkLst>
        </pc:picChg>
      </pc:sldChg>
      <pc:sldChg chg="addSp delSp modSp add mod ord delAnim modAnim">
        <pc:chgData name="Emily Newton - BAS" userId="a7b8155d-85d5-4b03-ae50-0138723a243e" providerId="ADAL" clId="{25912399-A4C8-539C-BDBC-F01352F6598C}" dt="2025-09-10T15:30:16.912" v="3852" actId="14100"/>
        <pc:sldMkLst>
          <pc:docMk/>
          <pc:sldMk cId="3854184844" sldId="305"/>
        </pc:sldMkLst>
        <pc:spChg chg="mod">
          <ac:chgData name="Emily Newton - BAS" userId="a7b8155d-85d5-4b03-ae50-0138723a243e" providerId="ADAL" clId="{25912399-A4C8-539C-BDBC-F01352F6598C}" dt="2025-09-10T14:06:04.609" v="1740" actId="207"/>
          <ac:spMkLst>
            <pc:docMk/>
            <pc:sldMk cId="3854184844" sldId="305"/>
            <ac:spMk id="7" creationId="{8149832E-8E96-2A1D-CBA4-4CE04867129B}"/>
          </ac:spMkLst>
        </pc:spChg>
        <pc:spChg chg="mod">
          <ac:chgData name="Emily Newton - BAS" userId="a7b8155d-85d5-4b03-ae50-0138723a243e" providerId="ADAL" clId="{25912399-A4C8-539C-BDBC-F01352F6598C}" dt="2025-09-10T15:30:16.912" v="3852" actId="14100"/>
          <ac:spMkLst>
            <pc:docMk/>
            <pc:sldMk cId="3854184844" sldId="305"/>
            <ac:spMk id="8" creationId="{F03E5665-8B04-BF66-52D3-BB9FBA830AC4}"/>
          </ac:spMkLst>
        </pc:spChg>
        <pc:spChg chg="mod">
          <ac:chgData name="Emily Newton - BAS" userId="a7b8155d-85d5-4b03-ae50-0138723a243e" providerId="ADAL" clId="{25912399-A4C8-539C-BDBC-F01352F6598C}" dt="2025-09-10T14:10:37.342" v="2227" actId="14100"/>
          <ac:spMkLst>
            <pc:docMk/>
            <pc:sldMk cId="3854184844" sldId="305"/>
            <ac:spMk id="10" creationId="{A08ECE9D-A1FB-C090-8016-46879711DA7C}"/>
          </ac:spMkLst>
        </pc:spChg>
        <pc:picChg chg="add mod">
          <ac:chgData name="Emily Newton - BAS" userId="a7b8155d-85d5-4b03-ae50-0138723a243e" providerId="ADAL" clId="{25912399-A4C8-539C-BDBC-F01352F6598C}" dt="2025-09-10T14:01:29.497" v="1558" actId="14100"/>
          <ac:picMkLst>
            <pc:docMk/>
            <pc:sldMk cId="3854184844" sldId="305"/>
            <ac:picMk id="3" creationId="{BDA2E15E-84D8-B255-5631-8EDD90DB9DBD}"/>
          </ac:picMkLst>
        </pc:picChg>
      </pc:sldChg>
      <pc:sldChg chg="add">
        <pc:chgData name="Emily Newton - BAS" userId="a7b8155d-85d5-4b03-ae50-0138723a243e" providerId="ADAL" clId="{25912399-A4C8-539C-BDBC-F01352F6598C}" dt="2025-09-10T14:15:00.955" v="2229"/>
        <pc:sldMkLst>
          <pc:docMk/>
          <pc:sldMk cId="244072701" sldId="306"/>
        </pc:sldMkLst>
      </pc:sldChg>
      <pc:sldChg chg="addSp delSp modSp add mod ord">
        <pc:chgData name="Emily Newton - BAS" userId="a7b8155d-85d5-4b03-ae50-0138723a243e" providerId="ADAL" clId="{25912399-A4C8-539C-BDBC-F01352F6598C}" dt="2025-09-10T14:47:05.764" v="3847" actId="20577"/>
        <pc:sldMkLst>
          <pc:docMk/>
          <pc:sldMk cId="2637172063" sldId="307"/>
        </pc:sldMkLst>
        <pc:spChg chg="mod">
          <ac:chgData name="Emily Newton - BAS" userId="a7b8155d-85d5-4b03-ae50-0138723a243e" providerId="ADAL" clId="{25912399-A4C8-539C-BDBC-F01352F6598C}" dt="2025-09-10T14:44:27.229" v="3640" actId="20577"/>
          <ac:spMkLst>
            <pc:docMk/>
            <pc:sldMk cId="2637172063" sldId="307"/>
            <ac:spMk id="9" creationId="{4F61760D-F534-2EF8-4344-27FCC3D717A9}"/>
          </ac:spMkLst>
        </pc:spChg>
        <pc:spChg chg="mod">
          <ac:chgData name="Emily Newton - BAS" userId="a7b8155d-85d5-4b03-ae50-0138723a243e" providerId="ADAL" clId="{25912399-A4C8-539C-BDBC-F01352F6598C}" dt="2025-09-10T14:47:05.764" v="3847" actId="20577"/>
          <ac:spMkLst>
            <pc:docMk/>
            <pc:sldMk cId="2637172063" sldId="307"/>
            <ac:spMk id="11" creationId="{D05AE6B7-C309-BB22-2E79-FA5A71607D0A}"/>
          </ac:spMkLst>
        </pc:spChg>
        <pc:picChg chg="add mod">
          <ac:chgData name="Emily Newton - BAS" userId="a7b8155d-85d5-4b03-ae50-0138723a243e" providerId="ADAL" clId="{25912399-A4C8-539C-BDBC-F01352F6598C}" dt="2025-09-10T14:46:51.529" v="3846" actId="1076"/>
          <ac:picMkLst>
            <pc:docMk/>
            <pc:sldMk cId="2637172063" sldId="307"/>
            <ac:picMk id="4098" creationId="{5E37BD92-2926-DA9F-CD86-4A825F8BDFB3}"/>
          </ac:picMkLst>
        </pc:picChg>
      </pc:sldChg>
      <pc:sldChg chg="addSp delSp modSp add mod ord">
        <pc:chgData name="Emily Newton - BAS" userId="a7b8155d-85d5-4b03-ae50-0138723a243e" providerId="ADAL" clId="{25912399-A4C8-539C-BDBC-F01352F6598C}" dt="2025-09-24T16:06:30.031" v="4226" actId="1037"/>
        <pc:sldMkLst>
          <pc:docMk/>
          <pc:sldMk cId="1337766466" sldId="308"/>
        </pc:sldMkLst>
        <pc:spChg chg="add del mod">
          <ac:chgData name="Emily Newton - BAS" userId="a7b8155d-85d5-4b03-ae50-0138723a243e" providerId="ADAL" clId="{25912399-A4C8-539C-BDBC-F01352F6598C}" dt="2025-09-24T16:00:47.211" v="3991" actId="1035"/>
          <ac:spMkLst>
            <pc:docMk/>
            <pc:sldMk cId="1337766466" sldId="308"/>
            <ac:spMk id="2" creationId="{4B02B350-0869-4927-3C20-AE363A5F154F}"/>
          </ac:spMkLst>
        </pc:spChg>
        <pc:spChg chg="mod">
          <ac:chgData name="Emily Newton - BAS" userId="a7b8155d-85d5-4b03-ae50-0138723a243e" providerId="ADAL" clId="{25912399-A4C8-539C-BDBC-F01352F6598C}" dt="2025-09-24T16:00:37.707" v="3975" actId="1036"/>
          <ac:spMkLst>
            <pc:docMk/>
            <pc:sldMk cId="1337766466" sldId="308"/>
            <ac:spMk id="3" creationId="{DA22270E-2607-4F2E-2271-E023F59A2F07}"/>
          </ac:spMkLst>
        </pc:spChg>
        <pc:spChg chg="add mod">
          <ac:chgData name="Emily Newton - BAS" userId="a7b8155d-85d5-4b03-ae50-0138723a243e" providerId="ADAL" clId="{25912399-A4C8-539C-BDBC-F01352F6598C}" dt="2025-09-24T16:05:06.197" v="4099" actId="20577"/>
          <ac:spMkLst>
            <pc:docMk/>
            <pc:sldMk cId="1337766466" sldId="308"/>
            <ac:spMk id="5" creationId="{55F30DB0-022B-3547-9FDC-2E29B7DD2224}"/>
          </ac:spMkLst>
        </pc:spChg>
        <pc:spChg chg="mod">
          <ac:chgData name="Emily Newton - BAS" userId="a7b8155d-85d5-4b03-ae50-0138723a243e" providerId="ADAL" clId="{25912399-A4C8-539C-BDBC-F01352F6598C}" dt="2025-09-10T14:24:24.755" v="2553" actId="20577"/>
          <ac:spMkLst>
            <pc:docMk/>
            <pc:sldMk cId="1337766466" sldId="308"/>
            <ac:spMk id="9" creationId="{8E240C33-144F-E9BC-A7FD-B71F5BCC53B5}"/>
          </ac:spMkLst>
        </pc:spChg>
        <pc:spChg chg="add mod">
          <ac:chgData name="Emily Newton - BAS" userId="a7b8155d-85d5-4b03-ae50-0138723a243e" providerId="ADAL" clId="{25912399-A4C8-539C-BDBC-F01352F6598C}" dt="2025-09-24T16:00:10.117" v="3956" actId="1076"/>
          <ac:spMkLst>
            <pc:docMk/>
            <pc:sldMk cId="1337766466" sldId="308"/>
            <ac:spMk id="12" creationId="{F6D79CB1-1EB0-8E85-CF9F-2F20F72D9980}"/>
          </ac:spMkLst>
        </pc:spChg>
        <pc:spChg chg="add mod">
          <ac:chgData name="Emily Newton - BAS" userId="a7b8155d-85d5-4b03-ae50-0138723a243e" providerId="ADAL" clId="{25912399-A4C8-539C-BDBC-F01352F6598C}" dt="2025-09-24T16:00:13.867" v="3957" actId="1035"/>
          <ac:spMkLst>
            <pc:docMk/>
            <pc:sldMk cId="1337766466" sldId="308"/>
            <ac:spMk id="13" creationId="{77A0DE4B-4C70-A7A5-AA17-BEE10C55D254}"/>
          </ac:spMkLst>
        </pc:spChg>
        <pc:spChg chg="add mod">
          <ac:chgData name="Emily Newton - BAS" userId="a7b8155d-85d5-4b03-ae50-0138723a243e" providerId="ADAL" clId="{25912399-A4C8-539C-BDBC-F01352F6598C}" dt="2025-09-24T16:06:30.031" v="4226" actId="1037"/>
          <ac:spMkLst>
            <pc:docMk/>
            <pc:sldMk cId="1337766466" sldId="308"/>
            <ac:spMk id="44" creationId="{28117E52-FE4C-6668-5D8C-4E6F1BA2CBB9}"/>
          </ac:spMkLst>
        </pc:spChg>
        <pc:spChg chg="add del mod">
          <ac:chgData name="Emily Newton - BAS" userId="a7b8155d-85d5-4b03-ae50-0138723a243e" providerId="ADAL" clId="{25912399-A4C8-539C-BDBC-F01352F6598C}" dt="2025-09-24T16:04:54.709" v="4097" actId="478"/>
          <ac:spMkLst>
            <pc:docMk/>
            <pc:sldMk cId="1337766466" sldId="308"/>
            <ac:spMk id="45" creationId="{FC8EE053-3677-119A-8537-60BE239241D7}"/>
          </ac:spMkLst>
        </pc:spChg>
        <pc:spChg chg="add mod">
          <ac:chgData name="Emily Newton - BAS" userId="a7b8155d-85d5-4b03-ae50-0138723a243e" providerId="ADAL" clId="{25912399-A4C8-539C-BDBC-F01352F6598C}" dt="2025-09-24T16:06:17.567" v="4223" actId="1076"/>
          <ac:spMkLst>
            <pc:docMk/>
            <pc:sldMk cId="1337766466" sldId="308"/>
            <ac:spMk id="46" creationId="{E28EC7B0-503E-15E8-117C-6817514BEE77}"/>
          </ac:spMkLst>
        </pc:spChg>
        <pc:picChg chg="add del mod">
          <ac:chgData name="Emily Newton - BAS" userId="a7b8155d-85d5-4b03-ae50-0138723a243e" providerId="ADAL" clId="{25912399-A4C8-539C-BDBC-F01352F6598C}" dt="2025-09-24T15:55:57.137" v="3893" actId="478"/>
          <ac:picMkLst>
            <pc:docMk/>
            <pc:sldMk cId="1337766466" sldId="308"/>
            <ac:picMk id="6" creationId="{81F84393-D98E-8FBD-1DFB-F4F9D80FD4C8}"/>
          </ac:picMkLst>
        </pc:picChg>
        <pc:picChg chg="add mod modCrop">
          <ac:chgData name="Emily Newton - BAS" userId="a7b8155d-85d5-4b03-ae50-0138723a243e" providerId="ADAL" clId="{25912399-A4C8-539C-BDBC-F01352F6598C}" dt="2025-09-24T16:00:47.211" v="3991" actId="1035"/>
          <ac:picMkLst>
            <pc:docMk/>
            <pc:sldMk cId="1337766466" sldId="308"/>
            <ac:picMk id="8" creationId="{D2639720-CD25-6D32-E339-63AB4BE03409}"/>
          </ac:picMkLst>
        </pc:picChg>
        <pc:picChg chg="add del mod">
          <ac:chgData name="Emily Newton - BAS" userId="a7b8155d-85d5-4b03-ae50-0138723a243e" providerId="ADAL" clId="{25912399-A4C8-539C-BDBC-F01352F6598C}" dt="2025-09-24T15:56:40.278" v="3912" actId="478"/>
          <ac:picMkLst>
            <pc:docMk/>
            <pc:sldMk cId="1337766466" sldId="308"/>
            <ac:picMk id="11" creationId="{222DA55E-737B-A9FD-64F1-ADF0F614084C}"/>
          </ac:picMkLst>
        </pc:picChg>
        <pc:picChg chg="add del mod">
          <ac:chgData name="Emily Newton - BAS" userId="a7b8155d-85d5-4b03-ae50-0138723a243e" providerId="ADAL" clId="{25912399-A4C8-539C-BDBC-F01352F6598C}" dt="2025-09-24T16:06:14.838" v="4222" actId="478"/>
          <ac:picMkLst>
            <pc:docMk/>
            <pc:sldMk cId="1337766466" sldId="308"/>
            <ac:picMk id="1026" creationId="{45251267-A059-61B5-B11D-2E4B6B175249}"/>
          </ac:picMkLst>
        </pc:picChg>
        <pc:cxnChg chg="add del mod">
          <ac:chgData name="Emily Newton - BAS" userId="a7b8155d-85d5-4b03-ae50-0138723a243e" providerId="ADAL" clId="{25912399-A4C8-539C-BDBC-F01352F6598C}" dt="2025-09-24T16:01:08.963" v="3994" actId="478"/>
          <ac:cxnSpMkLst>
            <pc:docMk/>
            <pc:sldMk cId="1337766466" sldId="308"/>
            <ac:cxnSpMk id="15" creationId="{82071DBD-AC43-9BE1-BAEB-1AF510D17454}"/>
          </ac:cxnSpMkLst>
        </pc:cxnChg>
        <pc:cxnChg chg="add mod">
          <ac:chgData name="Emily Newton - BAS" userId="a7b8155d-85d5-4b03-ae50-0138723a243e" providerId="ADAL" clId="{25912399-A4C8-539C-BDBC-F01352F6598C}" dt="2025-09-24T16:02:54.818" v="4048" actId="14100"/>
          <ac:cxnSpMkLst>
            <pc:docMk/>
            <pc:sldMk cId="1337766466" sldId="308"/>
            <ac:cxnSpMk id="18" creationId="{6385B621-50FE-E6A4-6CFC-0AF646C11F28}"/>
          </ac:cxnSpMkLst>
        </pc:cxnChg>
        <pc:cxnChg chg="add mod">
          <ac:chgData name="Emily Newton - BAS" userId="a7b8155d-85d5-4b03-ae50-0138723a243e" providerId="ADAL" clId="{25912399-A4C8-539C-BDBC-F01352F6598C}" dt="2025-09-24T16:01:43.886" v="4013" actId="14100"/>
          <ac:cxnSpMkLst>
            <pc:docMk/>
            <pc:sldMk cId="1337766466" sldId="308"/>
            <ac:cxnSpMk id="19" creationId="{A4373FBE-F88A-CBAB-98D3-6EB93163FD9A}"/>
          </ac:cxnSpMkLst>
        </pc:cxnChg>
        <pc:cxnChg chg="add mod">
          <ac:chgData name="Emily Newton - BAS" userId="a7b8155d-85d5-4b03-ae50-0138723a243e" providerId="ADAL" clId="{25912399-A4C8-539C-BDBC-F01352F6598C}" dt="2025-09-24T16:03:16.620" v="4051" actId="1036"/>
          <ac:cxnSpMkLst>
            <pc:docMk/>
            <pc:sldMk cId="1337766466" sldId="308"/>
            <ac:cxnSpMk id="21" creationId="{EBCED17D-965C-A71D-29C8-8B320D75CDAA}"/>
          </ac:cxnSpMkLst>
        </pc:cxnChg>
        <pc:cxnChg chg="add mod">
          <ac:chgData name="Emily Newton - BAS" userId="a7b8155d-85d5-4b03-ae50-0138723a243e" providerId="ADAL" clId="{25912399-A4C8-539C-BDBC-F01352F6598C}" dt="2025-09-24T16:03:47.552" v="4062" actId="14100"/>
          <ac:cxnSpMkLst>
            <pc:docMk/>
            <pc:sldMk cId="1337766466" sldId="308"/>
            <ac:cxnSpMk id="27" creationId="{747D66F0-038E-4740-3059-989480BC3CA5}"/>
          </ac:cxnSpMkLst>
        </pc:cxnChg>
        <pc:cxnChg chg="add mod">
          <ac:chgData name="Emily Newton - BAS" userId="a7b8155d-85d5-4b03-ae50-0138723a243e" providerId="ADAL" clId="{25912399-A4C8-539C-BDBC-F01352F6598C}" dt="2025-09-24T16:03:20.118" v="4053" actId="14100"/>
          <ac:cxnSpMkLst>
            <pc:docMk/>
            <pc:sldMk cId="1337766466" sldId="308"/>
            <ac:cxnSpMk id="34" creationId="{E33276D9-1D19-BDB0-7C16-3577E138B6E7}"/>
          </ac:cxnSpMkLst>
        </pc:cxnChg>
        <pc:cxnChg chg="add mod">
          <ac:chgData name="Emily Newton - BAS" userId="a7b8155d-85d5-4b03-ae50-0138723a243e" providerId="ADAL" clId="{25912399-A4C8-539C-BDBC-F01352F6598C}" dt="2025-09-24T16:03:26.551" v="4056" actId="14100"/>
          <ac:cxnSpMkLst>
            <pc:docMk/>
            <pc:sldMk cId="1337766466" sldId="308"/>
            <ac:cxnSpMk id="38" creationId="{EE24770D-2074-4890-ED28-E6A76357776A}"/>
          </ac:cxnSpMkLst>
        </pc:cxnChg>
        <pc:cxnChg chg="add mod">
          <ac:chgData name="Emily Newton - BAS" userId="a7b8155d-85d5-4b03-ae50-0138723a243e" providerId="ADAL" clId="{25912399-A4C8-539C-BDBC-F01352F6598C}" dt="2025-09-24T16:03:36.169" v="4059" actId="14100"/>
          <ac:cxnSpMkLst>
            <pc:docMk/>
            <pc:sldMk cId="1337766466" sldId="308"/>
            <ac:cxnSpMk id="40" creationId="{FA8B8119-FD79-6313-9F97-98D74ED4EFCE}"/>
          </ac:cxnSpMkLst>
        </pc:cxnChg>
      </pc:sldChg>
      <pc:sldChg chg="addSp delSp modSp add mod ord">
        <pc:chgData name="Emily Newton - BAS" userId="a7b8155d-85d5-4b03-ae50-0138723a243e" providerId="ADAL" clId="{25912399-A4C8-539C-BDBC-F01352F6598C}" dt="2025-09-24T16:24:06.704" v="4815" actId="14100"/>
        <pc:sldMkLst>
          <pc:docMk/>
          <pc:sldMk cId="3748258568" sldId="309"/>
        </pc:sldMkLst>
        <pc:spChg chg="add del mod">
          <ac:chgData name="Emily Newton - BAS" userId="a7b8155d-85d5-4b03-ae50-0138723a243e" providerId="ADAL" clId="{25912399-A4C8-539C-BDBC-F01352F6598C}" dt="2025-09-24T16:12:46.207" v="4243" actId="478"/>
          <ac:spMkLst>
            <pc:docMk/>
            <pc:sldMk cId="3748258568" sldId="309"/>
            <ac:spMk id="2" creationId="{398829D4-8A8B-61AB-C16F-E668AE0387A7}"/>
          </ac:spMkLst>
        </pc:spChg>
        <pc:spChg chg="add del mod">
          <ac:chgData name="Emily Newton - BAS" userId="a7b8155d-85d5-4b03-ae50-0138723a243e" providerId="ADAL" clId="{25912399-A4C8-539C-BDBC-F01352F6598C}" dt="2025-09-24T16:23:34.895" v="4776" actId="478"/>
          <ac:spMkLst>
            <pc:docMk/>
            <pc:sldMk cId="3748258568" sldId="309"/>
            <ac:spMk id="5" creationId="{F864A775-5F0C-E460-35B6-82453F0C2397}"/>
          </ac:spMkLst>
        </pc:spChg>
        <pc:spChg chg="mod">
          <ac:chgData name="Emily Newton - BAS" userId="a7b8155d-85d5-4b03-ae50-0138723a243e" providerId="ADAL" clId="{25912399-A4C8-539C-BDBC-F01352F6598C}" dt="2025-09-10T14:39:21.221" v="3279" actId="1076"/>
          <ac:spMkLst>
            <pc:docMk/>
            <pc:sldMk cId="3748258568" sldId="309"/>
            <ac:spMk id="7" creationId="{12956CBE-DB12-F249-2FCA-DF1AD681C942}"/>
          </ac:spMkLst>
        </pc:spChg>
        <pc:spChg chg="mod">
          <ac:chgData name="Emily Newton - BAS" userId="a7b8155d-85d5-4b03-ae50-0138723a243e" providerId="ADAL" clId="{25912399-A4C8-539C-BDBC-F01352F6598C}" dt="2025-09-10T14:38:22.332" v="3254" actId="207"/>
          <ac:spMkLst>
            <pc:docMk/>
            <pc:sldMk cId="3748258568" sldId="309"/>
            <ac:spMk id="9" creationId="{ADA8D1AA-C614-BBDE-9EA3-1344FF96B657}"/>
          </ac:spMkLst>
        </pc:spChg>
        <pc:spChg chg="add mod">
          <ac:chgData name="Emily Newton - BAS" userId="a7b8155d-85d5-4b03-ae50-0138723a243e" providerId="ADAL" clId="{25912399-A4C8-539C-BDBC-F01352F6598C}" dt="2025-09-24T16:24:06.704" v="4815" actId="14100"/>
          <ac:spMkLst>
            <pc:docMk/>
            <pc:sldMk cId="3748258568" sldId="309"/>
            <ac:spMk id="10" creationId="{4B5DA5F5-68F6-F2BA-BA7D-DC4750F9A262}"/>
          </ac:spMkLst>
        </pc:spChg>
        <pc:spChg chg="mod">
          <ac:chgData name="Emily Newton - BAS" userId="a7b8155d-85d5-4b03-ae50-0138723a243e" providerId="ADAL" clId="{25912399-A4C8-539C-BDBC-F01352F6598C}" dt="2025-09-10T14:43:24.144" v="3491" actId="14100"/>
          <ac:spMkLst>
            <pc:docMk/>
            <pc:sldMk cId="3748258568" sldId="309"/>
            <ac:spMk id="11" creationId="{03192051-CE94-0B3B-313E-6B7A331624A7}"/>
          </ac:spMkLst>
        </pc:spChg>
        <pc:picChg chg="add del mod modCrop">
          <ac:chgData name="Emily Newton - BAS" userId="a7b8155d-85d5-4b03-ae50-0138723a243e" providerId="ADAL" clId="{25912399-A4C8-539C-BDBC-F01352F6598C}" dt="2025-09-24T16:09:44.417" v="4240" actId="478"/>
          <ac:picMkLst>
            <pc:docMk/>
            <pc:sldMk cId="3748258568" sldId="309"/>
            <ac:picMk id="4" creationId="{3806A550-7F7C-4ADA-C3C0-D8D1B59995DB}"/>
          </ac:picMkLst>
        </pc:picChg>
        <pc:picChg chg="add mod">
          <ac:chgData name="Emily Newton - BAS" userId="a7b8155d-85d5-4b03-ae50-0138723a243e" providerId="ADAL" clId="{25912399-A4C8-539C-BDBC-F01352F6598C}" dt="2025-09-24T16:22:53.859" v="4772" actId="1035"/>
          <ac:picMkLst>
            <pc:docMk/>
            <pc:sldMk cId="3748258568" sldId="309"/>
            <ac:picMk id="1026" creationId="{0A0C952C-89EF-39DE-E051-AF0BD15C4D19}"/>
          </ac:picMkLst>
        </pc:picChg>
        <pc:picChg chg="add del mod">
          <ac:chgData name="Emily Newton - BAS" userId="a7b8155d-85d5-4b03-ae50-0138723a243e" providerId="ADAL" clId="{25912399-A4C8-539C-BDBC-F01352F6598C}" dt="2025-09-24T16:12:42.661" v="4242" actId="478"/>
          <ac:picMkLst>
            <pc:docMk/>
            <pc:sldMk cId="3748258568" sldId="309"/>
            <ac:picMk id="3074" creationId="{1C8B6F47-3562-5C1D-ED3C-0A7CB69CC6CC}"/>
          </ac:picMkLst>
        </pc:picChg>
        <pc:cxnChg chg="add mod">
          <ac:chgData name="Emily Newton - BAS" userId="a7b8155d-85d5-4b03-ae50-0138723a243e" providerId="ADAL" clId="{25912399-A4C8-539C-BDBC-F01352F6598C}" dt="2025-09-24T16:23:05.596" v="4774" actId="208"/>
          <ac:cxnSpMkLst>
            <pc:docMk/>
            <pc:sldMk cId="3748258568" sldId="309"/>
            <ac:cxnSpMk id="8" creationId="{02AE3795-D230-CC96-A1BA-1D75FB827ED6}"/>
          </ac:cxnSpMkLst>
        </pc:cxnChg>
      </pc:sldChg>
      <pc:sldChg chg="del">
        <pc:chgData name="Emily Newton - BAS" userId="a7b8155d-85d5-4b03-ae50-0138723a243e" providerId="ADAL" clId="{25912399-A4C8-539C-BDBC-F01352F6598C}" dt="2025-09-24T16:24:38.438" v="4816" actId="2696"/>
        <pc:sldMkLst>
          <pc:docMk/>
          <pc:sldMk cId="693601286" sldId="310"/>
        </pc:sldMkLst>
      </pc:sldChg>
      <pc:sldChg chg="addSp delSp modSp add del mod">
        <pc:chgData name="Emily Newton - BAS" userId="a7b8155d-85d5-4b03-ae50-0138723a243e" providerId="ADAL" clId="{25912399-A4C8-539C-BDBC-F01352F6598C}" dt="2025-09-24T16:22:15.191" v="4723" actId="2696"/>
        <pc:sldMkLst>
          <pc:docMk/>
          <pc:sldMk cId="26923978" sldId="311"/>
        </pc:sldMkLst>
        <pc:spChg chg="add del mod">
          <ac:chgData name="Emily Newton - BAS" userId="a7b8155d-85d5-4b03-ae50-0138723a243e" providerId="ADAL" clId="{25912399-A4C8-539C-BDBC-F01352F6598C}" dt="2025-09-24T16:19:07.884" v="4390" actId="478"/>
          <ac:spMkLst>
            <pc:docMk/>
            <pc:sldMk cId="26923978" sldId="311"/>
            <ac:spMk id="3" creationId="{23461D52-2BC8-D9D8-5FCA-6A7E5AD57C4C}"/>
          </ac:spMkLst>
        </pc:spChg>
        <pc:spChg chg="del mod">
          <ac:chgData name="Emily Newton - BAS" userId="a7b8155d-85d5-4b03-ae50-0138723a243e" providerId="ADAL" clId="{25912399-A4C8-539C-BDBC-F01352F6598C}" dt="2025-09-24T16:16:51.705" v="4375" actId="478"/>
          <ac:spMkLst>
            <pc:docMk/>
            <pc:sldMk cId="26923978" sldId="311"/>
            <ac:spMk id="5" creationId="{4C24144E-EB23-012A-B14C-04A33935E811}"/>
          </ac:spMkLst>
        </pc:spChg>
        <pc:spChg chg="del">
          <ac:chgData name="Emily Newton - BAS" userId="a7b8155d-85d5-4b03-ae50-0138723a243e" providerId="ADAL" clId="{25912399-A4C8-539C-BDBC-F01352F6598C}" dt="2025-09-24T16:21:07.541" v="4600" actId="478"/>
          <ac:spMkLst>
            <pc:docMk/>
            <pc:sldMk cId="26923978" sldId="311"/>
            <ac:spMk id="7" creationId="{33233C5E-E03E-2BC0-86A7-66EA5280DA28}"/>
          </ac:spMkLst>
        </pc:spChg>
        <pc:spChg chg="mod">
          <ac:chgData name="Emily Newton - BAS" userId="a7b8155d-85d5-4b03-ae50-0138723a243e" providerId="ADAL" clId="{25912399-A4C8-539C-BDBC-F01352F6598C}" dt="2025-09-24T16:16:46.009" v="4371" actId="20577"/>
          <ac:spMkLst>
            <pc:docMk/>
            <pc:sldMk cId="26923978" sldId="311"/>
            <ac:spMk id="9" creationId="{ED586D59-9E4C-C387-3A3A-0AE1CD1FA387}"/>
          </ac:spMkLst>
        </pc:spChg>
        <pc:spChg chg="add del mod">
          <ac:chgData name="Emily Newton - BAS" userId="a7b8155d-85d5-4b03-ae50-0138723a243e" providerId="ADAL" clId="{25912399-A4C8-539C-BDBC-F01352F6598C}" dt="2025-09-24T16:21:43.030" v="4718" actId="20577"/>
          <ac:spMkLst>
            <pc:docMk/>
            <pc:sldMk cId="26923978" sldId="311"/>
            <ac:spMk id="11" creationId="{392EB478-F79A-D393-B5D2-0C7B52C0C6F8}"/>
          </ac:spMkLst>
        </pc:spChg>
        <pc:picChg chg="del">
          <ac:chgData name="Emily Newton - BAS" userId="a7b8155d-85d5-4b03-ae50-0138723a243e" providerId="ADAL" clId="{25912399-A4C8-539C-BDBC-F01352F6598C}" dt="2025-09-24T16:16:48.037" v="4372" actId="478"/>
          <ac:picMkLst>
            <pc:docMk/>
            <pc:sldMk cId="26923978" sldId="311"/>
            <ac:picMk id="1026" creationId="{F2D6C3AE-F572-1BE9-727E-EE518524ADA8}"/>
          </ac:picMkLst>
        </pc:picChg>
        <pc:picChg chg="add del mod">
          <ac:chgData name="Emily Newton - BAS" userId="a7b8155d-85d5-4b03-ae50-0138723a243e" providerId="ADAL" clId="{25912399-A4C8-539C-BDBC-F01352F6598C}" dt="2025-09-24T16:22:12.294" v="4722" actId="478"/>
          <ac:picMkLst>
            <pc:docMk/>
            <pc:sldMk cId="26923978" sldId="311"/>
            <ac:picMk id="3074" creationId="{D891E92B-D574-78E3-9764-B5459660DA09}"/>
          </ac:picMkLst>
        </pc:picChg>
        <pc:picChg chg="add mod">
          <ac:chgData name="Emily Newton - BAS" userId="a7b8155d-85d5-4b03-ae50-0138723a243e" providerId="ADAL" clId="{25912399-A4C8-539C-BDBC-F01352F6598C}" dt="2025-09-24T16:20:23.804" v="4487" actId="1076"/>
          <ac:picMkLst>
            <pc:docMk/>
            <pc:sldMk cId="26923978" sldId="311"/>
            <ac:picMk id="3076" creationId="{4AAB1C24-20F9-ACDB-CBD2-6EEC0D3DC59B}"/>
          </ac:picMkLst>
        </pc:picChg>
        <pc:cxnChg chg="del">
          <ac:chgData name="Emily Newton - BAS" userId="a7b8155d-85d5-4b03-ae50-0138723a243e" providerId="ADAL" clId="{25912399-A4C8-539C-BDBC-F01352F6598C}" dt="2025-09-24T16:16:49.531" v="4373" actId="478"/>
          <ac:cxnSpMkLst>
            <pc:docMk/>
            <pc:sldMk cId="26923978" sldId="311"/>
            <ac:cxnSpMk id="8" creationId="{D1CE39D2-E594-2A3A-26C2-239C4C3D8C45}"/>
          </ac:cxnSpMkLst>
        </pc:cxnChg>
      </pc:sldChg>
    </pc:docChg>
  </pc:docChgLst>
  <pc:docChgLst>
    <pc:chgData name="Emily Newton - BAS" userId="S::emiton@bas.ac.uk::a7b8155d-85d5-4b03-ae50-0138723a243e" providerId="AD" clId="Web-{9B354BDF-F738-3926-78F3-5BD65D9705D4}"/>
    <pc:docChg chg="modSld">
      <pc:chgData name="Emily Newton - BAS" userId="S::emiton@bas.ac.uk::a7b8155d-85d5-4b03-ae50-0138723a243e" providerId="AD" clId="Web-{9B354BDF-F738-3926-78F3-5BD65D9705D4}" dt="2025-09-11T13:17:36.596" v="6" actId="1076"/>
      <pc:docMkLst>
        <pc:docMk/>
      </pc:docMkLst>
      <pc:sldChg chg="modSp">
        <pc:chgData name="Emily Newton - BAS" userId="S::emiton@bas.ac.uk::a7b8155d-85d5-4b03-ae50-0138723a243e" providerId="AD" clId="Web-{9B354BDF-F738-3926-78F3-5BD65D9705D4}" dt="2025-09-11T13:16:11.735" v="3" actId="20577"/>
        <pc:sldMkLst>
          <pc:docMk/>
          <pc:sldMk cId="3323954352" sldId="293"/>
        </pc:sldMkLst>
        <pc:spChg chg="mod">
          <ac:chgData name="Emily Newton - BAS" userId="S::emiton@bas.ac.uk::a7b8155d-85d5-4b03-ae50-0138723a243e" providerId="AD" clId="Web-{9B354BDF-F738-3926-78F3-5BD65D9705D4}" dt="2025-09-11T13:16:11.735" v="3" actId="20577"/>
          <ac:spMkLst>
            <pc:docMk/>
            <pc:sldMk cId="3323954352" sldId="293"/>
            <ac:spMk id="14" creationId="{0C11BF7E-90B6-F3DA-890D-76DB17F15470}"/>
          </ac:spMkLst>
        </pc:spChg>
      </pc:sldChg>
      <pc:sldChg chg="modSp">
        <pc:chgData name="Emily Newton - BAS" userId="S::emiton@bas.ac.uk::a7b8155d-85d5-4b03-ae50-0138723a243e" providerId="AD" clId="Web-{9B354BDF-F738-3926-78F3-5BD65D9705D4}" dt="2025-09-11T13:17:36.596" v="6" actId="1076"/>
        <pc:sldMkLst>
          <pc:docMk/>
          <pc:sldMk cId="1337766466" sldId="308"/>
        </pc:sldMkLst>
      </pc:sldChg>
    </pc:docChg>
  </pc:docChgLst>
  <pc:docChgLst>
    <pc:chgData name="Emily Newton - BAS" userId="S::emiton@bas.ac.uk::a7b8155d-85d5-4b03-ae50-0138723a243e" providerId="AD" clId="Web-{9638C2EE-581A-7343-E002-0955D336A3AA}"/>
    <pc:docChg chg="addSld delSld modSld">
      <pc:chgData name="Emily Newton - BAS" userId="S::emiton@bas.ac.uk::a7b8155d-85d5-4b03-ae50-0138723a243e" providerId="AD" clId="Web-{9638C2EE-581A-7343-E002-0955D336A3AA}" dt="2025-09-23T09:58:13.391" v="5" actId="1076"/>
      <pc:docMkLst>
        <pc:docMk/>
      </pc:docMkLst>
      <pc:sldChg chg="modSp">
        <pc:chgData name="Emily Newton - BAS" userId="S::emiton@bas.ac.uk::a7b8155d-85d5-4b03-ae50-0138723a243e" providerId="AD" clId="Web-{9638C2EE-581A-7343-E002-0955D336A3AA}" dt="2025-09-23T09:58:13.391" v="5" actId="1076"/>
        <pc:sldMkLst>
          <pc:docMk/>
          <pc:sldMk cId="1337766466" sldId="308"/>
        </pc:sldMkLst>
        <pc:picChg chg="mod">
          <ac:chgData name="Emily Newton - BAS" userId="S::emiton@bas.ac.uk::a7b8155d-85d5-4b03-ae50-0138723a243e" providerId="AD" clId="Web-{9638C2EE-581A-7343-E002-0955D336A3AA}" dt="2025-09-23T09:58:13.391" v="5" actId="1076"/>
          <ac:picMkLst>
            <pc:docMk/>
            <pc:sldMk cId="1337766466" sldId="308"/>
            <ac:picMk id="1026" creationId="{45251267-A059-61B5-B11D-2E4B6B175249}"/>
          </ac:picMkLst>
        </pc:picChg>
      </pc:sldChg>
      <pc:sldChg chg="add replId">
        <pc:chgData name="Emily Newton - BAS" userId="S::emiton@bas.ac.uk::a7b8155d-85d5-4b03-ae50-0138723a243e" providerId="AD" clId="Web-{9638C2EE-581A-7343-E002-0955D336A3AA}" dt="2025-09-23T09:57:10.561" v="4"/>
        <pc:sldMkLst>
          <pc:docMk/>
          <pc:sldMk cId="693601286" sldId="310"/>
        </pc:sldMkLst>
      </pc:sldChg>
      <pc:sldChg chg="add del replId">
        <pc:chgData name="Emily Newton - BAS" userId="S::emiton@bas.ac.uk::a7b8155d-85d5-4b03-ae50-0138723a243e" providerId="AD" clId="Web-{9638C2EE-581A-7343-E002-0955D336A3AA}" dt="2025-09-23T09:57:05.624" v="3"/>
        <pc:sldMkLst>
          <pc:docMk/>
          <pc:sldMk cId="2613049536" sldId="310"/>
        </pc:sldMkLst>
      </pc:sldChg>
      <pc:sldChg chg="add del replId">
        <pc:chgData name="Emily Newton - BAS" userId="S::emiton@bas.ac.uk::a7b8155d-85d5-4b03-ae50-0138723a243e" providerId="AD" clId="Web-{9638C2EE-581A-7343-E002-0955D336A3AA}" dt="2025-09-23T09:57:05.624" v="2"/>
        <pc:sldMkLst>
          <pc:docMk/>
          <pc:sldMk cId="2432096297" sldId="31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531F19-94D7-4E96-87C0-71AA8D46A3F0}" type="datetimeFigureOut">
              <a:t>9/24/25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863311-2E44-49B7-86B0-969D702C8B7D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9143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190A31-A1D9-7B40-B035-D732D05F7A4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3843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075356-26BC-F642-00E7-08F9E7BFE5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0C9B9F-8774-44B0-2D96-A0248ECB032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AF1D1C7-6D17-E054-8039-41847AF478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542C29-278A-8CC9-BD5E-23F6ED0525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190A31-A1D9-7B40-B035-D732D05F7A4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787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45F0B4-3A55-F708-4401-1C1CF7C445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E3E6B12-B8A6-8805-D917-9AADC060F76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1930B28-DDBB-ECA8-A972-21D48D670C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8AFB1F-230F-06D5-5482-B3C4784A9A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190A31-A1D9-7B40-B035-D732D05F7A4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4606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C45855-DAD4-F56A-C8F2-E5304B5762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F9BBE63-9942-4C92-1047-D335EC6BC2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F57A0AB-EDFC-9F63-9BF6-79DB3E2E8E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289C68-6CA6-91FE-4737-341424262B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190A31-A1D9-7B40-B035-D732D05F7A4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0555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B47F6C-9309-452C-8D8E-14D2A00480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1B96654-7A21-DC23-3C64-034E0648165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87EB206-B488-7195-DD80-C2F40D7BEF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C6F442-4921-28DE-0AB4-8D9CAD13F2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190A31-A1D9-7B40-B035-D732D05F7A4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4111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190A31-A1D9-7B40-B035-D732D05F7A4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7043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24/09/2025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24/09/2025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24/09/2025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24/09/2025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24/09/2025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24/09/2025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24/09/2025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24/09/2025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24/09/2025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24/09/2025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24/09/2025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 t="-64000" b="-6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GB" smtClean="0"/>
              <a:t>24/09/2025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t0sn9MYj-g8?feature=oembed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discoveringantarctica.org.uk/oceans-atmosphere-landscape/a-changing-climate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CjgrhCQLOWU?feature=oembed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7D95E84-A6E6-DAA0-F1E3-3882D3944BC5}"/>
              </a:ext>
            </a:extLst>
          </p:cNvPr>
          <p:cNvSpPr/>
          <p:nvPr/>
        </p:nvSpPr>
        <p:spPr>
          <a:xfrm>
            <a:off x="-2" y="0"/>
            <a:ext cx="1219200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close up of a grey surface&#10;&#10;AI-generated content may be incorrect.">
            <a:extLst>
              <a:ext uri="{FF2B5EF4-FFF2-40B4-BE49-F238E27FC236}">
                <a16:creationId xmlns:a16="http://schemas.microsoft.com/office/drawing/2014/main" id="{9FB9CBC1-A344-297C-2844-E54D89FA97C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 l="25936" t="14324" r="16275"/>
          <a:stretch>
            <a:fillRect/>
          </a:stretch>
        </p:blipFill>
        <p:spPr>
          <a:xfrm rot="5400000">
            <a:off x="2666999" y="-2667003"/>
            <a:ext cx="6858003" cy="12192002"/>
          </a:xfrm>
          <a:prstGeom prst="rect">
            <a:avLst/>
          </a:prstGeom>
        </p:spPr>
      </p:pic>
      <p:sp>
        <p:nvSpPr>
          <p:cNvPr id="16" name="Oval 15">
            <a:extLst>
              <a:ext uri="{FF2B5EF4-FFF2-40B4-BE49-F238E27FC236}">
                <a16:creationId xmlns:a16="http://schemas.microsoft.com/office/drawing/2014/main" id="{08B6CD71-32CD-D228-319A-3D1D33DA075B}"/>
              </a:ext>
            </a:extLst>
          </p:cNvPr>
          <p:cNvSpPr>
            <a:spLocks noChangeAspect="1"/>
          </p:cNvSpPr>
          <p:nvPr/>
        </p:nvSpPr>
        <p:spPr>
          <a:xfrm>
            <a:off x="9791768" y="4341731"/>
            <a:ext cx="2185709" cy="2184999"/>
          </a:xfrm>
          <a:prstGeom prst="ellipse">
            <a:avLst/>
          </a:prstGeom>
          <a:solidFill>
            <a:srgbClr val="DF2B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8CF0844-D272-F1F7-69EA-A76F121F89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8" y="1906501"/>
            <a:ext cx="9144000" cy="2387600"/>
          </a:xfrm>
        </p:spPr>
        <p:txBody>
          <a:bodyPr>
            <a:normAutofit/>
          </a:bodyPr>
          <a:lstStyle/>
          <a:p>
            <a:r>
              <a:rPr lang="en-US" b="1">
                <a:solidFill>
                  <a:srgbClr val="005883"/>
                </a:solidFill>
                <a:cs typeface="Arial"/>
              </a:rPr>
              <a:t>Climate change</a:t>
            </a:r>
            <a:br>
              <a:rPr lang="en-US" b="1">
                <a:solidFill>
                  <a:srgbClr val="005883"/>
                </a:solidFill>
                <a:cs typeface="Arial"/>
              </a:rPr>
            </a:br>
            <a:r>
              <a:rPr lang="en-US" b="1">
                <a:solidFill>
                  <a:srgbClr val="005883"/>
                </a:solidFill>
                <a:cs typeface="Arial"/>
              </a:rPr>
              <a:t>in Antarctica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332A0ED-D513-4C02-7656-C28FAECA60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116" y="250820"/>
            <a:ext cx="3830977" cy="85619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D3C148C-59CF-9FCD-48A1-A4ECF341B429}"/>
              </a:ext>
            </a:extLst>
          </p:cNvPr>
          <p:cNvSpPr/>
          <p:nvPr/>
        </p:nvSpPr>
        <p:spPr>
          <a:xfrm>
            <a:off x="0" y="1315946"/>
            <a:ext cx="3414713" cy="542925"/>
          </a:xfrm>
          <a:prstGeom prst="rect">
            <a:avLst/>
          </a:prstGeom>
          <a:solidFill>
            <a:srgbClr val="0058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F4EAD8B-7DBB-C3E1-C12F-96AC134FA87C}"/>
              </a:ext>
            </a:extLst>
          </p:cNvPr>
          <p:cNvSpPr txBox="1">
            <a:spLocks/>
          </p:cNvSpPr>
          <p:nvPr/>
        </p:nvSpPr>
        <p:spPr>
          <a:xfrm>
            <a:off x="756508" y="1347312"/>
            <a:ext cx="1901698" cy="73477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600" b="1">
                <a:solidFill>
                  <a:schemeClr val="bg1"/>
                </a:solidFill>
              </a:rPr>
              <a:t>Lesson 2</a:t>
            </a:r>
            <a:endParaRPr lang="en-US">
              <a:solidFill>
                <a:schemeClr val="bg1"/>
              </a:solidFill>
            </a:endParaRPr>
          </a:p>
        </p:txBody>
      </p:sp>
      <p:pic>
        <p:nvPicPr>
          <p:cNvPr id="15" name="Picture 14" descr="A penguin and a baby penguin standing on snow&#10;&#10;AI-generated content may be incorrect.">
            <a:extLst>
              <a:ext uri="{FF2B5EF4-FFF2-40B4-BE49-F238E27FC236}">
                <a16:creationId xmlns:a16="http://schemas.microsoft.com/office/drawing/2014/main" id="{447A9CE1-7D33-C377-E278-231112BF89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88794" y="3471858"/>
            <a:ext cx="2504085" cy="3757602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6350262F-3605-781D-6D68-37D1E4E28C39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93000"/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763177" y="302138"/>
            <a:ext cx="2185709" cy="1554874"/>
          </a:xfrm>
          <a:prstGeom prst="rect">
            <a:avLst/>
          </a:prstGeom>
        </p:spPr>
      </p:pic>
      <p:pic>
        <p:nvPicPr>
          <p:cNvPr id="22" name="Picture 21" descr="A whale tail in the water&#10;&#10;AI-generated content may be incorrect.">
            <a:extLst>
              <a:ext uri="{FF2B5EF4-FFF2-40B4-BE49-F238E27FC236}">
                <a16:creationId xmlns:a16="http://schemas.microsoft.com/office/drawing/2014/main" id="{36C25710-EB52-1D0A-41B1-503B71877F3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8287" y="4698183"/>
            <a:ext cx="2117795" cy="1831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8891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0B58803-3C48-E87B-4836-B165525733F2}"/>
              </a:ext>
            </a:extLst>
          </p:cNvPr>
          <p:cNvSpPr/>
          <p:nvPr/>
        </p:nvSpPr>
        <p:spPr>
          <a:xfrm>
            <a:off x="0" y="1752663"/>
            <a:ext cx="3414713" cy="542925"/>
          </a:xfrm>
          <a:prstGeom prst="rect">
            <a:avLst/>
          </a:prstGeom>
          <a:solidFill>
            <a:srgbClr val="DF2B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0F88F21-B60C-5727-A19D-200F6CB97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972" y="501963"/>
            <a:ext cx="9011927" cy="943654"/>
          </a:xfrm>
        </p:spPr>
        <p:txBody>
          <a:bodyPr/>
          <a:lstStyle/>
          <a:p>
            <a:r>
              <a:rPr lang="en-US" b="1">
                <a:solidFill>
                  <a:srgbClr val="DF2B2B"/>
                </a:solidFill>
                <a:latin typeface="+mn-lt"/>
                <a:cs typeface="Arial" panose="020B0604020202020204" pitchFamily="34" charset="0"/>
              </a:rPr>
              <a:t>Climate change in Antarctica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80A7A7F-000E-D95A-8366-74B395566A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972" y="1801391"/>
            <a:ext cx="5425766" cy="542925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GB" sz="2600" b="1">
                <a:solidFill>
                  <a:schemeClr val="bg1"/>
                </a:solidFill>
              </a:rPr>
              <a:t>Learning Goals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A1030D-6B98-70B4-85FC-7D5023F258C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62490" y="6256023"/>
            <a:ext cx="4398218" cy="457200"/>
          </a:xfrm>
        </p:spPr>
        <p:txBody>
          <a:bodyPr/>
          <a:lstStyle/>
          <a:p>
            <a:pPr algn="r"/>
            <a:fld id="{FE8C705F-299C-474F-A379-DEBE52F83118}" type="datetime2">
              <a:rPr lang="en-US" altLang="en-US" sz="1800"/>
              <a:pPr algn="r"/>
              <a:t>Wednesday, September 24, 2025</a:t>
            </a:fld>
            <a:endParaRPr lang="en-GB" altLang="en-US" sz="180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C11BF7E-90B6-F3DA-890D-76DB17F15470}"/>
              </a:ext>
            </a:extLst>
          </p:cNvPr>
          <p:cNvSpPr txBox="1"/>
          <p:nvPr/>
        </p:nvSpPr>
        <p:spPr>
          <a:xfrm>
            <a:off x="474971" y="2637608"/>
            <a:ext cx="6220797" cy="292387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r>
              <a:rPr lang="en-GB" sz="2200" dirty="0"/>
              <a:t>Understand why the climate is changing.</a:t>
            </a:r>
          </a:p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r>
              <a:rPr lang="en-GB" sz="2200" dirty="0">
                <a:solidFill>
                  <a:srgbClr val="000000"/>
                </a:solidFill>
              </a:rPr>
              <a:t>Explore what climate change looks like in Antarctica.</a:t>
            </a:r>
          </a:p>
          <a:p>
            <a:pPr marL="457200" indent="-457200">
              <a:spcAft>
                <a:spcPts val="1200"/>
              </a:spcAft>
              <a:buAutoNum type="arabicPeriod"/>
            </a:pPr>
            <a:r>
              <a:rPr lang="en-GB" sz="2200" dirty="0">
                <a:solidFill>
                  <a:srgbClr val="000000"/>
                </a:solidFill>
              </a:rPr>
              <a:t>Identify how climate change in Antarctica causes impacts around the world. </a:t>
            </a:r>
          </a:p>
          <a:p>
            <a:pPr marL="457200" indent="-457200">
              <a:spcAft>
                <a:spcPts val="1200"/>
              </a:spcAft>
              <a:buAutoNum type="arabicPeriod"/>
            </a:pPr>
            <a:r>
              <a:rPr lang="en-GB" sz="2200" dirty="0"/>
              <a:t>Understand some potential solutions to the impacts of climate change.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39543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7339FB-76BA-0774-4402-8CA38633E0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8E240C33-144F-E9BC-A7FD-B71F5BCC5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972" y="501963"/>
            <a:ext cx="12503609" cy="943654"/>
          </a:xfrm>
        </p:spPr>
        <p:txBody>
          <a:bodyPr>
            <a:normAutofit/>
          </a:bodyPr>
          <a:lstStyle/>
          <a:p>
            <a:r>
              <a:rPr lang="en-US" b="1">
                <a:solidFill>
                  <a:srgbClr val="005883"/>
                </a:solidFill>
                <a:latin typeface="+mn-lt"/>
                <a:cs typeface="Arial" panose="020B0604020202020204" pitchFamily="34" charset="0"/>
              </a:rPr>
              <a:t>What are greenhouse gases?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F30DB0-022B-3547-9FDC-2E29B7DD2224}"/>
              </a:ext>
            </a:extLst>
          </p:cNvPr>
          <p:cNvSpPr txBox="1"/>
          <p:nvPr/>
        </p:nvSpPr>
        <p:spPr>
          <a:xfrm>
            <a:off x="474972" y="1739389"/>
            <a:ext cx="4033965" cy="39395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en-GB" sz="2200" b="0" i="0" dirty="0">
                <a:solidFill>
                  <a:srgbClr val="141414"/>
                </a:solidFill>
                <a:effectLst/>
              </a:rPr>
              <a:t>In the Earth's atmosphere there are natural </a:t>
            </a:r>
            <a:r>
              <a:rPr lang="en-GB" sz="2200" b="1" dirty="0">
                <a:solidFill>
                  <a:srgbClr val="005883"/>
                </a:solidFill>
                <a:effectLst/>
              </a:rPr>
              <a:t>greenhouse gases</a:t>
            </a:r>
            <a:r>
              <a:rPr lang="en-GB" sz="2200" b="0" i="0" dirty="0">
                <a:solidFill>
                  <a:srgbClr val="141414"/>
                </a:solidFill>
                <a:effectLst/>
              </a:rPr>
              <a:t>. </a:t>
            </a:r>
          </a:p>
          <a:p>
            <a:pPr algn="l" fontAlgn="base">
              <a:spcBef>
                <a:spcPts val="1200"/>
              </a:spcBef>
            </a:pPr>
            <a:r>
              <a:rPr lang="en-GB" sz="2200" b="0" i="0" dirty="0">
                <a:solidFill>
                  <a:srgbClr val="141414"/>
                </a:solidFill>
                <a:effectLst/>
              </a:rPr>
              <a:t>They form a cosy blanket layer around the Earth.</a:t>
            </a:r>
          </a:p>
          <a:p>
            <a:pPr algn="l" fontAlgn="base">
              <a:spcBef>
                <a:spcPts val="1200"/>
              </a:spcBef>
            </a:pPr>
            <a:r>
              <a:rPr lang="en-GB" sz="2200" dirty="0">
                <a:solidFill>
                  <a:srgbClr val="141414"/>
                </a:solidFill>
              </a:rPr>
              <a:t>They </a:t>
            </a:r>
            <a:r>
              <a:rPr lang="en-GB" sz="2200" b="1" i="0" dirty="0">
                <a:solidFill>
                  <a:srgbClr val="33419B"/>
                </a:solidFill>
                <a:effectLst/>
              </a:rPr>
              <a:t>trap</a:t>
            </a:r>
            <a:r>
              <a:rPr lang="en-GB" sz="2200" b="0" i="0" dirty="0">
                <a:solidFill>
                  <a:srgbClr val="141414"/>
                </a:solidFill>
                <a:effectLst/>
              </a:rPr>
              <a:t> some of the heat radiating from the surface of the Earth and stopping it from escaping back out to space.</a:t>
            </a:r>
          </a:p>
          <a:p>
            <a:pPr fontAlgn="base">
              <a:spcBef>
                <a:spcPts val="1200"/>
              </a:spcBef>
            </a:pPr>
            <a:r>
              <a:rPr lang="en-GB" sz="2200" dirty="0">
                <a:solidFill>
                  <a:srgbClr val="141414"/>
                </a:solidFill>
              </a:rPr>
              <a:t>This </a:t>
            </a:r>
            <a:r>
              <a:rPr lang="en-GB" sz="2200" b="1" dirty="0">
                <a:solidFill>
                  <a:srgbClr val="005883"/>
                </a:solidFill>
              </a:rPr>
              <a:t>keeps our planet warm </a:t>
            </a:r>
            <a:r>
              <a:rPr lang="en-GB" sz="2200" dirty="0">
                <a:solidFill>
                  <a:srgbClr val="141414"/>
                </a:solidFill>
              </a:rPr>
              <a:t>compared to chilly outer space!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DA22270E-2607-4F2E-2271-E023F59A2F07}"/>
              </a:ext>
            </a:extLst>
          </p:cNvPr>
          <p:cNvSpPr/>
          <p:nvPr/>
        </p:nvSpPr>
        <p:spPr>
          <a:xfrm>
            <a:off x="4983905" y="1963591"/>
            <a:ext cx="4719755" cy="4661043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4B02B350-0869-4927-3C20-AE363A5F154F}"/>
              </a:ext>
            </a:extLst>
          </p:cNvPr>
          <p:cNvSpPr/>
          <p:nvPr/>
        </p:nvSpPr>
        <p:spPr>
          <a:xfrm>
            <a:off x="5247127" y="2222533"/>
            <a:ext cx="4181075" cy="4155575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 descr="Satellite view of Earth">
            <a:extLst>
              <a:ext uri="{FF2B5EF4-FFF2-40B4-BE49-F238E27FC236}">
                <a16:creationId xmlns:a16="http://schemas.microsoft.com/office/drawing/2014/main" id="{D2639720-CD25-6D32-E339-63AB4BE034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572" t="10367" r="20791" b="9715"/>
          <a:stretch>
            <a:fillRect/>
          </a:stretch>
        </p:blipFill>
        <p:spPr>
          <a:xfrm rot="19676834">
            <a:off x="5507644" y="2372162"/>
            <a:ext cx="3736470" cy="3819442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F6D79CB1-1EB0-8E85-CF9F-2F20F72D9980}"/>
              </a:ext>
            </a:extLst>
          </p:cNvPr>
          <p:cNvSpPr/>
          <p:nvPr/>
        </p:nvSpPr>
        <p:spPr>
          <a:xfrm>
            <a:off x="9879468" y="773259"/>
            <a:ext cx="1767506" cy="1800211"/>
          </a:xfrm>
          <a:prstGeom prst="ellipse">
            <a:avLst/>
          </a:prstGeom>
          <a:solidFill>
            <a:srgbClr val="F6F9B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7A0DE4B-4C70-A7A5-AA17-BEE10C55D254}"/>
              </a:ext>
            </a:extLst>
          </p:cNvPr>
          <p:cNvSpPr/>
          <p:nvPr/>
        </p:nvSpPr>
        <p:spPr>
          <a:xfrm>
            <a:off x="10054727" y="966189"/>
            <a:ext cx="1416440" cy="1410397"/>
          </a:xfrm>
          <a:prstGeom prst="ellipse">
            <a:avLst/>
          </a:prstGeom>
          <a:solidFill>
            <a:srgbClr val="FCE4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385B621-50FE-E6A4-6CFC-0AF646C11F28}"/>
              </a:ext>
            </a:extLst>
          </p:cNvPr>
          <p:cNvCxnSpPr>
            <a:cxnSpLocks/>
          </p:cNvCxnSpPr>
          <p:nvPr/>
        </p:nvCxnSpPr>
        <p:spPr>
          <a:xfrm flipH="1">
            <a:off x="8588955" y="2053923"/>
            <a:ext cx="1600632" cy="885588"/>
          </a:xfrm>
          <a:prstGeom prst="line">
            <a:avLst/>
          </a:prstGeom>
          <a:ln w="57150">
            <a:solidFill>
              <a:srgbClr val="FCE46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4373FBE-F88A-CBAB-98D3-6EB93163FD9A}"/>
              </a:ext>
            </a:extLst>
          </p:cNvPr>
          <p:cNvCxnSpPr>
            <a:cxnSpLocks/>
          </p:cNvCxnSpPr>
          <p:nvPr/>
        </p:nvCxnSpPr>
        <p:spPr>
          <a:xfrm flipH="1">
            <a:off x="9129486" y="2206323"/>
            <a:ext cx="1212501" cy="1410397"/>
          </a:xfrm>
          <a:prstGeom prst="line">
            <a:avLst/>
          </a:prstGeom>
          <a:ln w="57150">
            <a:solidFill>
              <a:srgbClr val="FCE46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BCED17D-965C-A71D-29C8-8B320D75CDAA}"/>
              </a:ext>
            </a:extLst>
          </p:cNvPr>
          <p:cNvCxnSpPr>
            <a:cxnSpLocks/>
          </p:cNvCxnSpPr>
          <p:nvPr/>
        </p:nvCxnSpPr>
        <p:spPr>
          <a:xfrm>
            <a:off x="9114972" y="3602206"/>
            <a:ext cx="1968833" cy="226191"/>
          </a:xfrm>
          <a:prstGeom prst="line">
            <a:avLst/>
          </a:prstGeom>
          <a:ln w="57150">
            <a:solidFill>
              <a:srgbClr val="FCE46A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47D66F0-038E-4740-3059-989480BC3CA5}"/>
              </a:ext>
            </a:extLst>
          </p:cNvPr>
          <p:cNvCxnSpPr>
            <a:cxnSpLocks/>
          </p:cNvCxnSpPr>
          <p:nvPr/>
        </p:nvCxnSpPr>
        <p:spPr>
          <a:xfrm flipH="1">
            <a:off x="8079579" y="2257531"/>
            <a:ext cx="392905" cy="315939"/>
          </a:xfrm>
          <a:prstGeom prst="line">
            <a:avLst/>
          </a:prstGeom>
          <a:ln w="57150">
            <a:solidFill>
              <a:srgbClr val="FCE46A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E33276D9-1D19-BDB0-7C16-3577E138B6E7}"/>
              </a:ext>
            </a:extLst>
          </p:cNvPr>
          <p:cNvCxnSpPr>
            <a:cxnSpLocks/>
          </p:cNvCxnSpPr>
          <p:nvPr/>
        </p:nvCxnSpPr>
        <p:spPr>
          <a:xfrm flipH="1">
            <a:off x="8606052" y="2468258"/>
            <a:ext cx="154256" cy="472854"/>
          </a:xfrm>
          <a:prstGeom prst="line">
            <a:avLst/>
          </a:prstGeom>
          <a:ln w="57150">
            <a:solidFill>
              <a:srgbClr val="FCE46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EE24770D-2074-4890-ED28-E6A76357776A}"/>
              </a:ext>
            </a:extLst>
          </p:cNvPr>
          <p:cNvCxnSpPr>
            <a:cxnSpLocks/>
          </p:cNvCxnSpPr>
          <p:nvPr/>
        </p:nvCxnSpPr>
        <p:spPr>
          <a:xfrm flipH="1">
            <a:off x="8313497" y="2454834"/>
            <a:ext cx="444537" cy="249051"/>
          </a:xfrm>
          <a:prstGeom prst="line">
            <a:avLst/>
          </a:prstGeom>
          <a:ln w="57150">
            <a:solidFill>
              <a:srgbClr val="FCE46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FA8B8119-FD79-6313-9F97-98D74ED4EFCE}"/>
              </a:ext>
            </a:extLst>
          </p:cNvPr>
          <p:cNvCxnSpPr>
            <a:cxnSpLocks/>
          </p:cNvCxnSpPr>
          <p:nvPr/>
        </p:nvCxnSpPr>
        <p:spPr>
          <a:xfrm flipH="1">
            <a:off x="8327238" y="2257531"/>
            <a:ext cx="137558" cy="446354"/>
          </a:xfrm>
          <a:prstGeom prst="line">
            <a:avLst/>
          </a:prstGeom>
          <a:ln w="57150">
            <a:solidFill>
              <a:srgbClr val="FCE46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28117E52-FE4C-6668-5D8C-4E6F1BA2CBB9}"/>
              </a:ext>
            </a:extLst>
          </p:cNvPr>
          <p:cNvSpPr txBox="1"/>
          <p:nvPr/>
        </p:nvSpPr>
        <p:spPr>
          <a:xfrm>
            <a:off x="6456242" y="1487388"/>
            <a:ext cx="403396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en-GB" sz="2200" b="1" i="0" dirty="0">
                <a:solidFill>
                  <a:srgbClr val="83CBEB"/>
                </a:solidFill>
                <a:effectLst/>
              </a:rPr>
              <a:t>Atmosphere</a:t>
            </a:r>
            <a:endParaRPr lang="en-GB" sz="2200" b="1" dirty="0">
              <a:solidFill>
                <a:srgbClr val="83CBEB"/>
              </a:solidFill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28EC7B0-503E-15E8-117C-6817514BEE77}"/>
              </a:ext>
            </a:extLst>
          </p:cNvPr>
          <p:cNvSpPr txBox="1"/>
          <p:nvPr/>
        </p:nvSpPr>
        <p:spPr>
          <a:xfrm>
            <a:off x="8587059" y="4931558"/>
            <a:ext cx="3040649" cy="14465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base"/>
            <a:r>
              <a:rPr lang="en-GB" sz="220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Earth absorbs energy from the sun – and our atmosphere traps some of that heat</a:t>
            </a:r>
            <a:endParaRPr lang="en-GB" sz="2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77664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4B6211-310E-3938-36B1-39E2B8050A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2956CBE-DB12-F249-2FCA-DF1AD681C942}"/>
              </a:ext>
            </a:extLst>
          </p:cNvPr>
          <p:cNvSpPr/>
          <p:nvPr/>
        </p:nvSpPr>
        <p:spPr>
          <a:xfrm>
            <a:off x="7002209" y="1585948"/>
            <a:ext cx="5189791" cy="542925"/>
          </a:xfrm>
          <a:prstGeom prst="rect">
            <a:avLst/>
          </a:prstGeom>
          <a:solidFill>
            <a:srgbClr val="DF2B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F2B2B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DA8D1AA-C614-BBDE-9EA3-1344FF96B6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972" y="501963"/>
            <a:ext cx="12503609" cy="943654"/>
          </a:xfrm>
        </p:spPr>
        <p:txBody>
          <a:bodyPr>
            <a:normAutofit/>
          </a:bodyPr>
          <a:lstStyle/>
          <a:p>
            <a:r>
              <a:rPr lang="en-US" b="1">
                <a:solidFill>
                  <a:srgbClr val="DF2B2B"/>
                </a:solidFill>
                <a:latin typeface="+mn-lt"/>
                <a:cs typeface="Arial" panose="020B0604020202020204" pitchFamily="34" charset="0"/>
              </a:rPr>
              <a:t>What causes climate change?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3192051-CE94-0B3B-313E-6B7A331624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23017" y="1634676"/>
            <a:ext cx="4546196" cy="3370683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2600" b="1" dirty="0">
                <a:solidFill>
                  <a:schemeClr val="bg1"/>
                </a:solidFill>
              </a:rPr>
              <a:t>Extra greenhouse gases!</a:t>
            </a:r>
            <a:br>
              <a:rPr lang="en-GB" sz="1400" dirty="0"/>
            </a:br>
            <a:endParaRPr lang="en-GB" sz="1400" dirty="0"/>
          </a:p>
          <a:p>
            <a:pPr marL="0" indent="0" fontAlgn="base">
              <a:spcBef>
                <a:spcPts val="1200"/>
              </a:spcBef>
              <a:buNone/>
            </a:pPr>
            <a:r>
              <a:rPr lang="en-GB" sz="2200" dirty="0"/>
              <a:t>Our layer of greenhouse gases has been </a:t>
            </a:r>
            <a:r>
              <a:rPr lang="en-GB" sz="2200" b="1" dirty="0">
                <a:solidFill>
                  <a:srgbClr val="DF2B2B"/>
                </a:solidFill>
              </a:rPr>
              <a:t>getting thicker</a:t>
            </a:r>
            <a:r>
              <a:rPr lang="en-GB" sz="2200" dirty="0"/>
              <a:t>, because burning fossil fuels releases greenhouse gases.</a:t>
            </a:r>
            <a:br>
              <a:rPr lang="en-GB" sz="2200" dirty="0"/>
            </a:br>
            <a:endParaRPr lang="en-GB" sz="1050" dirty="0"/>
          </a:p>
          <a:p>
            <a:pPr marL="0" indent="0" fontAlgn="base">
              <a:spcBef>
                <a:spcPts val="1200"/>
              </a:spcBef>
              <a:buNone/>
            </a:pPr>
            <a:r>
              <a:rPr lang="en-GB" sz="2200" dirty="0"/>
              <a:t>As a result, the Earth has been getting hotter. This is known as </a:t>
            </a:r>
            <a:r>
              <a:rPr lang="en-GB" sz="2200" b="1" dirty="0">
                <a:solidFill>
                  <a:srgbClr val="DF2B2B"/>
                </a:solidFill>
              </a:rPr>
              <a:t>global warming</a:t>
            </a:r>
            <a:r>
              <a:rPr lang="en-GB" sz="2200" dirty="0"/>
              <a:t>.</a:t>
            </a:r>
          </a:p>
          <a:p>
            <a:pPr marL="0" indent="0" fontAlgn="base">
              <a:spcBef>
                <a:spcPts val="1200"/>
              </a:spcBef>
              <a:buNone/>
            </a:pPr>
            <a:r>
              <a:rPr lang="en-GB" sz="2200" dirty="0"/>
              <a:t>A warmer planet starts to behave differently – we call this </a:t>
            </a:r>
            <a:r>
              <a:rPr lang="en-GB" sz="2200" b="1" dirty="0">
                <a:solidFill>
                  <a:srgbClr val="DF2B2B"/>
                </a:solidFill>
              </a:rPr>
              <a:t>climate change</a:t>
            </a:r>
            <a:r>
              <a:rPr lang="en-GB" sz="2200" dirty="0"/>
              <a:t>.</a:t>
            </a:r>
            <a:endParaRPr lang="en-US" sz="22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0C952C-89EF-39DE-E051-AF0BD15C4D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2917"/>
            <a:ext cx="6873703" cy="386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864A775-5F0C-E460-35B6-82453F0C2397}"/>
              </a:ext>
            </a:extLst>
          </p:cNvPr>
          <p:cNvSpPr txBox="1">
            <a:spLocks/>
          </p:cNvSpPr>
          <p:nvPr/>
        </p:nvSpPr>
        <p:spPr>
          <a:xfrm>
            <a:off x="3859358" y="5689298"/>
            <a:ext cx="3363659" cy="9436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2600" b="1" dirty="0">
                <a:solidFill>
                  <a:srgbClr val="FF0000"/>
                </a:solidFill>
              </a:rPr>
              <a:t>Industrial revolution </a:t>
            </a:r>
            <a:br>
              <a:rPr lang="en-GB" sz="2600" b="1" dirty="0">
                <a:solidFill>
                  <a:srgbClr val="FF0000"/>
                </a:solidFill>
              </a:rPr>
            </a:br>
            <a:r>
              <a:rPr lang="en-GB" sz="2600" b="1" dirty="0">
                <a:solidFill>
                  <a:srgbClr val="FF0000"/>
                </a:solidFill>
              </a:rPr>
              <a:t>begins in 1760</a:t>
            </a:r>
            <a:endParaRPr lang="en-US" sz="2200" dirty="0">
              <a:solidFill>
                <a:srgbClr val="FF0000"/>
              </a:solidFill>
            </a:endParaRP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02AE3795-D230-CC96-A1BA-1D75FB827ED6}"/>
              </a:ext>
            </a:extLst>
          </p:cNvPr>
          <p:cNvCxnSpPr/>
          <p:nvPr/>
        </p:nvCxnSpPr>
        <p:spPr>
          <a:xfrm flipV="1">
            <a:off x="5943600" y="5005359"/>
            <a:ext cx="152400" cy="747741"/>
          </a:xfrm>
          <a:prstGeom prst="straightConnector1">
            <a:avLst/>
          </a:prstGeom>
          <a:ln w="76200">
            <a:solidFill>
              <a:srgbClr val="DF2B2B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B5DA5F5-68F6-F2BA-BA7D-DC4750F9A262}"/>
              </a:ext>
            </a:extLst>
          </p:cNvPr>
          <p:cNvSpPr txBox="1">
            <a:spLocks/>
          </p:cNvSpPr>
          <p:nvPr/>
        </p:nvSpPr>
        <p:spPr>
          <a:xfrm>
            <a:off x="124952" y="5559141"/>
            <a:ext cx="3101328" cy="9436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1800" dirty="0"/>
              <a:t>Climate stripes showing average global temperatures by Ed Hawkins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7482585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4B82D3-B0D4-48E5-940B-BE70587CC9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F61760D-F534-2EF8-4344-27FCC3D71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972" y="501963"/>
            <a:ext cx="12503609" cy="943654"/>
          </a:xfrm>
        </p:spPr>
        <p:txBody>
          <a:bodyPr>
            <a:normAutofit/>
          </a:bodyPr>
          <a:lstStyle/>
          <a:p>
            <a:r>
              <a:rPr lang="en-US" b="1">
                <a:solidFill>
                  <a:srgbClr val="33419B"/>
                </a:solidFill>
                <a:latin typeface="+mn-lt"/>
                <a:cs typeface="Arial" panose="020B0604020202020204" pitchFamily="34" charset="0"/>
              </a:rPr>
              <a:t>Fast change in the Arctic and Antarctica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05AE6B7-C309-BB22-2E79-FA5A71607D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239" y="1743658"/>
            <a:ext cx="5217011" cy="4793226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GB" sz="2200"/>
              <a:t>The polar regions are warming faster than anywhere else on Earth. Why?</a:t>
            </a:r>
            <a:br>
              <a:rPr lang="en-GB" sz="2200"/>
            </a:br>
            <a:endParaRPr lang="en-GB" sz="2200"/>
          </a:p>
          <a:p>
            <a:pPr>
              <a:lnSpc>
                <a:spcPct val="100000"/>
              </a:lnSpc>
            </a:pPr>
            <a:r>
              <a:rPr lang="en-GB" sz="2200" b="1">
                <a:solidFill>
                  <a:srgbClr val="33419B"/>
                </a:solidFill>
              </a:rPr>
              <a:t>Bright white snow is very reflective</a:t>
            </a:r>
            <a:r>
              <a:rPr lang="en-GB" sz="2200"/>
              <a:t>! </a:t>
            </a:r>
            <a:br>
              <a:rPr lang="en-GB" sz="2200"/>
            </a:br>
            <a:r>
              <a:rPr lang="en-GB" sz="2200"/>
              <a:t>It bounces lots of heat back into space.</a:t>
            </a:r>
          </a:p>
          <a:p>
            <a:pPr>
              <a:lnSpc>
                <a:spcPct val="100000"/>
              </a:lnSpc>
            </a:pPr>
            <a:r>
              <a:rPr lang="en-GB" sz="2200" b="1">
                <a:solidFill>
                  <a:srgbClr val="33419B"/>
                </a:solidFill>
              </a:rPr>
              <a:t>Dark land and ocean</a:t>
            </a:r>
            <a:r>
              <a:rPr lang="en-GB" sz="2200"/>
              <a:t> absorbs heat more easily.</a:t>
            </a:r>
            <a:br>
              <a:rPr lang="en-GB" sz="2200"/>
            </a:br>
            <a:endParaRPr lang="en-GB" sz="2200"/>
          </a:p>
          <a:p>
            <a:pPr marL="0" indent="0">
              <a:lnSpc>
                <a:spcPct val="100000"/>
              </a:lnSpc>
              <a:buNone/>
            </a:pPr>
            <a:r>
              <a:rPr lang="en-GB" sz="2200"/>
              <a:t>But if you melt a bit of snow and ice, you reveal the dark areas. Then the poles absorb more heat, so the rest of the ice melts faster!</a:t>
            </a:r>
            <a:endParaRPr lang="en-US" sz="220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5E37BD92-2926-DA9F-CD86-4A825F8BDFB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25"/>
          <a:stretch>
            <a:fillRect/>
          </a:stretch>
        </p:blipFill>
        <p:spPr bwMode="auto">
          <a:xfrm>
            <a:off x="6181793" y="1562811"/>
            <a:ext cx="6010207" cy="4793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71720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95B7AA-1F4B-242C-3003-4D69BE7870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149832E-8E96-2A1D-CBA4-4CE04867129B}"/>
              </a:ext>
            </a:extLst>
          </p:cNvPr>
          <p:cNvSpPr txBox="1">
            <a:spLocks/>
          </p:cNvSpPr>
          <p:nvPr/>
        </p:nvSpPr>
        <p:spPr>
          <a:xfrm>
            <a:off x="474972" y="229380"/>
            <a:ext cx="11540816" cy="14422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>
                <a:solidFill>
                  <a:srgbClr val="33419B"/>
                </a:solidFill>
                <a:latin typeface="+mn-lt"/>
                <a:cs typeface="Arial" panose="020B0604020202020204" pitchFamily="34" charset="0"/>
              </a:rPr>
              <a:t>Why is Antarctica important everywhere?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08ECE9D-A1FB-C090-8016-46879711DA7C}"/>
              </a:ext>
            </a:extLst>
          </p:cNvPr>
          <p:cNvSpPr/>
          <p:nvPr/>
        </p:nvSpPr>
        <p:spPr>
          <a:xfrm>
            <a:off x="-494" y="1436826"/>
            <a:ext cx="3072167" cy="4536271"/>
          </a:xfrm>
          <a:prstGeom prst="rect">
            <a:avLst/>
          </a:prstGeom>
          <a:solidFill>
            <a:srgbClr val="3341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03E5665-8B04-BF66-52D3-BB9FBA830A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972" y="1589945"/>
            <a:ext cx="2425883" cy="478699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GB" sz="2000" b="1">
                <a:solidFill>
                  <a:schemeClr val="bg1"/>
                </a:solidFill>
                <a:latin typeface="Aptos"/>
              </a:rPr>
              <a:t>This team of scientists explain why (and how) they study Antarctica.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2000">
                <a:solidFill>
                  <a:schemeClr val="bg1"/>
                </a:solidFill>
                <a:latin typeface="Aptos"/>
              </a:rPr>
              <a:t>Climate scientists are still discovering all the ways in which changes in Antarctica will change the climate and weather in the rest of the world – even in the UK.</a:t>
            </a:r>
            <a:endParaRPr lang="en-GB" sz="1800">
              <a:solidFill>
                <a:schemeClr val="bg1"/>
              </a:solidFill>
              <a:latin typeface="Aptos"/>
            </a:endParaRPr>
          </a:p>
        </p:txBody>
      </p:sp>
      <p:pic>
        <p:nvPicPr>
          <p:cNvPr id="3" name="Online Media 2" descr="You should care about Polar Science  |  British Antarctic Survey">
            <a:hlinkClick r:id="" action="ppaction://media"/>
            <a:extLst>
              <a:ext uri="{FF2B5EF4-FFF2-40B4-BE49-F238E27FC236}">
                <a16:creationId xmlns:a16="http://schemas.microsoft.com/office/drawing/2014/main" id="{BDA2E15E-84D8-B255-5631-8EDD90DB9DBD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218425" y="1436826"/>
            <a:ext cx="8973575" cy="5070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184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D46B6B-522C-F0C3-B730-817CC7447D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BFA8725-76FC-33D3-0974-C9BDE0368750}"/>
              </a:ext>
            </a:extLst>
          </p:cNvPr>
          <p:cNvSpPr/>
          <p:nvPr/>
        </p:nvSpPr>
        <p:spPr>
          <a:xfrm>
            <a:off x="6766234" y="1752663"/>
            <a:ext cx="5425766" cy="542925"/>
          </a:xfrm>
          <a:prstGeom prst="rect">
            <a:avLst/>
          </a:prstGeom>
          <a:solidFill>
            <a:srgbClr val="0058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6DBF86C-65B2-77E1-AC71-B8F2FB93A1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972" y="501963"/>
            <a:ext cx="12503609" cy="943654"/>
          </a:xfrm>
        </p:spPr>
        <p:txBody>
          <a:bodyPr>
            <a:normAutofit/>
          </a:bodyPr>
          <a:lstStyle/>
          <a:p>
            <a:r>
              <a:rPr lang="en-US" b="1">
                <a:solidFill>
                  <a:srgbClr val="005883"/>
                </a:solidFill>
                <a:latin typeface="+mn-lt"/>
                <a:cs typeface="Arial" panose="020B0604020202020204" pitchFamily="34" charset="0"/>
              </a:rPr>
              <a:t>Exploring Antarctica’s changing climate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40068115-8FCF-F6CF-009A-E1DEBC97B0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7041" y="1801391"/>
            <a:ext cx="4851247" cy="3370683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2600" b="1">
                <a:solidFill>
                  <a:schemeClr val="bg1"/>
                </a:solidFill>
              </a:rPr>
              <a:t>Questions to explore</a:t>
            </a:r>
            <a:br>
              <a:rPr lang="en-US" sz="2600" b="1">
                <a:solidFill>
                  <a:schemeClr val="bg1"/>
                </a:solidFill>
              </a:rPr>
            </a:br>
            <a:endParaRPr lang="en-US" sz="2400" b="1">
              <a:solidFill>
                <a:schemeClr val="bg1"/>
              </a:solidFill>
            </a:endParaRPr>
          </a:p>
          <a:p>
            <a:pPr marL="457200" indent="-457200" fontAlgn="base">
              <a:spcBef>
                <a:spcPts val="1200"/>
              </a:spcBef>
              <a:buFont typeface="+mj-lt"/>
              <a:buAutoNum type="arabicPeriod"/>
            </a:pPr>
            <a:r>
              <a:rPr lang="en-GB" sz="2200"/>
              <a:t>What is happening to Antarctica? </a:t>
            </a:r>
            <a:r>
              <a:rPr lang="en-US" sz="2200"/>
              <a:t>​</a:t>
            </a:r>
          </a:p>
          <a:p>
            <a:pPr marL="457200" indent="-457200" fontAlgn="base">
              <a:spcBef>
                <a:spcPts val="1200"/>
              </a:spcBef>
              <a:buFont typeface="+mj-lt"/>
              <a:buAutoNum type="arabicPeriod"/>
            </a:pPr>
            <a:r>
              <a:rPr lang="en-GB" sz="2200"/>
              <a:t>Why is it happening?</a:t>
            </a:r>
            <a:r>
              <a:rPr lang="en-US" sz="2200"/>
              <a:t>​</a:t>
            </a:r>
          </a:p>
          <a:p>
            <a:pPr marL="457200" indent="-457200" fontAlgn="base">
              <a:spcBef>
                <a:spcPts val="1200"/>
              </a:spcBef>
              <a:buFont typeface="+mj-lt"/>
              <a:buAutoNum type="arabicPeriod"/>
            </a:pPr>
            <a:r>
              <a:rPr lang="en-GB" sz="2200"/>
              <a:t>Challenge: what do you think could be the solutions to these impacts?</a:t>
            </a:r>
            <a:endParaRPr lang="en-US" sz="22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551A609-A9CC-4436-39CC-3132E20FE1D6}"/>
              </a:ext>
            </a:extLst>
          </p:cNvPr>
          <p:cNvSpPr txBox="1"/>
          <p:nvPr/>
        </p:nvSpPr>
        <p:spPr>
          <a:xfrm>
            <a:off x="474972" y="1752663"/>
            <a:ext cx="485124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altLang="en-US" sz="2200" b="1">
                <a:solidFill>
                  <a:srgbClr val="005883"/>
                </a:solidFill>
                <a:hlinkClick r:id="rId3"/>
              </a:rPr>
              <a:t>Explore the Changing Climate </a:t>
            </a:r>
            <a:r>
              <a:rPr lang="en-GB" altLang="en-US" sz="2200">
                <a:solidFill>
                  <a:srgbClr val="005883"/>
                </a:solidFill>
              </a:rPr>
              <a:t>pages</a:t>
            </a:r>
            <a:r>
              <a:rPr lang="en-GB" altLang="en-US" sz="2200" b="1">
                <a:solidFill>
                  <a:srgbClr val="005883"/>
                </a:solidFill>
              </a:rPr>
              <a:t> </a:t>
            </a:r>
            <a:r>
              <a:rPr lang="en-GB" altLang="en-US" sz="2200">
                <a:solidFill>
                  <a:srgbClr val="005883"/>
                </a:solidFill>
              </a:rPr>
              <a:t>on Discovering Antarctica website.</a:t>
            </a:r>
            <a:endParaRPr lang="en-GB" altLang="en-US" sz="2200"/>
          </a:p>
        </p:txBody>
      </p:sp>
      <p:pic>
        <p:nvPicPr>
          <p:cNvPr id="3" name="Picture 2" descr="A screenshot of a website&#10;&#10;AI-generated content may be incorrect.">
            <a:extLst>
              <a:ext uri="{FF2B5EF4-FFF2-40B4-BE49-F238E27FC236}">
                <a16:creationId xmlns:a16="http://schemas.microsoft.com/office/drawing/2014/main" id="{5A2288B6-5672-CDCD-2130-FEAC5DE081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972" y="2626295"/>
            <a:ext cx="5621028" cy="3729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8882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95B7AA-1F4B-242C-3003-4D69BE7870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149832E-8E96-2A1D-CBA4-4CE04867129B}"/>
              </a:ext>
            </a:extLst>
          </p:cNvPr>
          <p:cNvSpPr txBox="1">
            <a:spLocks/>
          </p:cNvSpPr>
          <p:nvPr/>
        </p:nvSpPr>
        <p:spPr>
          <a:xfrm>
            <a:off x="474972" y="229380"/>
            <a:ext cx="11540816" cy="14422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>
                <a:solidFill>
                  <a:srgbClr val="DF2B2B"/>
                </a:solidFill>
                <a:latin typeface="+mn-lt"/>
                <a:cs typeface="Arial" panose="020B0604020202020204" pitchFamily="34" charset="0"/>
              </a:rPr>
              <a:t>Meet a polar scientist studying penguins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08ECE9D-A1FB-C090-8016-46879711DA7C}"/>
              </a:ext>
            </a:extLst>
          </p:cNvPr>
          <p:cNvSpPr/>
          <p:nvPr/>
        </p:nvSpPr>
        <p:spPr>
          <a:xfrm>
            <a:off x="-494" y="1436826"/>
            <a:ext cx="3072167" cy="4786993"/>
          </a:xfrm>
          <a:prstGeom prst="rect">
            <a:avLst/>
          </a:prstGeom>
          <a:solidFill>
            <a:srgbClr val="DF2B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03E5665-8B04-BF66-52D3-BB9FBA830A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972" y="1589945"/>
            <a:ext cx="2453967" cy="4153630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GB" sz="2000" b="1">
                <a:solidFill>
                  <a:schemeClr val="bg1"/>
                </a:solidFill>
                <a:latin typeface="Aptos"/>
              </a:rPr>
              <a:t>Dr Peter Fretwell</a:t>
            </a:r>
            <a:br>
              <a:rPr lang="en-GB" sz="2000" b="1"/>
            </a:br>
            <a:r>
              <a:rPr lang="en-GB" sz="2000">
                <a:solidFill>
                  <a:schemeClr val="bg1"/>
                </a:solidFill>
                <a:latin typeface="Aptos"/>
              </a:rPr>
              <a:t>works for British Antarctic Survey. </a:t>
            </a:r>
            <a:endParaRPr lang="en-GB" sz="2000" b="1">
              <a:solidFill>
                <a:schemeClr val="bg1"/>
              </a:solidFill>
              <a:latin typeface="Aptos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GB" sz="1800">
                <a:solidFill>
                  <a:schemeClr val="bg1"/>
                </a:solidFill>
                <a:latin typeface="Aptos"/>
              </a:rPr>
              <a:t>He studies how climate change is slowly causing Emperor penguins in Antarctica to become extinct.</a:t>
            </a:r>
            <a:br>
              <a:rPr lang="en-GB" sz="1800">
                <a:solidFill>
                  <a:schemeClr val="bg1"/>
                </a:solidFill>
                <a:latin typeface="Aptos"/>
              </a:rPr>
            </a:br>
            <a:br>
              <a:rPr lang="en-GB" sz="1800">
                <a:solidFill>
                  <a:schemeClr val="bg1"/>
                </a:solidFill>
                <a:latin typeface="Aptos"/>
              </a:rPr>
            </a:br>
            <a:r>
              <a:rPr lang="en-GB" sz="1800">
                <a:solidFill>
                  <a:schemeClr val="bg1"/>
                </a:solidFill>
                <a:latin typeface="Aptos"/>
              </a:rPr>
              <a:t>He finds and counts penguins using satellite images – you can see penguin poo from space!</a:t>
            </a:r>
          </a:p>
          <a:p>
            <a:pPr marL="0" indent="0">
              <a:lnSpc>
                <a:spcPct val="100000"/>
              </a:lnSpc>
              <a:buNone/>
            </a:pPr>
            <a:endParaRPr lang="en-GB" sz="1800">
              <a:solidFill>
                <a:schemeClr val="bg1"/>
              </a:solidFill>
              <a:latin typeface="Aptos"/>
            </a:endParaRPr>
          </a:p>
        </p:txBody>
      </p:sp>
      <p:pic>
        <p:nvPicPr>
          <p:cNvPr id="2" name="Online Media 1" descr="Emperor penguins facing extinction? Huge 22% population drop explained | British Antarctic Survey">
            <a:hlinkClick r:id="" action="ppaction://media"/>
            <a:extLst>
              <a:ext uri="{FF2B5EF4-FFF2-40B4-BE49-F238E27FC236}">
                <a16:creationId xmlns:a16="http://schemas.microsoft.com/office/drawing/2014/main" id="{76B9FF01-9AA1-7C69-4791-68876BEF256C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203677" y="1436826"/>
            <a:ext cx="8988323" cy="5078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72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048E18-A880-118B-0D5D-0A79814E5A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6E7CAE3-C935-1F97-90B0-50D8CDCDD259}"/>
              </a:ext>
            </a:extLst>
          </p:cNvPr>
          <p:cNvSpPr/>
          <p:nvPr/>
        </p:nvSpPr>
        <p:spPr>
          <a:xfrm>
            <a:off x="510455" y="3057354"/>
            <a:ext cx="2757809" cy="542925"/>
          </a:xfrm>
          <a:prstGeom prst="rect">
            <a:avLst/>
          </a:prstGeom>
          <a:solidFill>
            <a:srgbClr val="3341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26A0930-95C7-1B93-5F9C-B23A387D57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972" y="501963"/>
            <a:ext cx="9011927" cy="943654"/>
          </a:xfrm>
        </p:spPr>
        <p:txBody>
          <a:bodyPr/>
          <a:lstStyle/>
          <a:p>
            <a:r>
              <a:rPr lang="en-US" b="1" dirty="0">
                <a:solidFill>
                  <a:srgbClr val="33419B"/>
                </a:solidFill>
                <a:latin typeface="+mn-lt"/>
                <a:cs typeface="Arial" panose="020B0604020202020204" pitchFamily="34" charset="0"/>
              </a:rPr>
              <a:t>How to manage climate change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5A1B83C-1249-C97C-761C-609E9795A94C}"/>
              </a:ext>
            </a:extLst>
          </p:cNvPr>
          <p:cNvSpPr txBox="1"/>
          <p:nvPr/>
        </p:nvSpPr>
        <p:spPr>
          <a:xfrm>
            <a:off x="474972" y="1646069"/>
            <a:ext cx="74301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/>
              <a:t>Which approach to managing climate change would you choose - and why?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EDE1EA-DA89-053C-69BD-B8551FA98778}"/>
              </a:ext>
            </a:extLst>
          </p:cNvPr>
          <p:cNvSpPr txBox="1"/>
          <p:nvPr/>
        </p:nvSpPr>
        <p:spPr>
          <a:xfrm>
            <a:off x="510454" y="3620015"/>
            <a:ext cx="2878921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/>
              <a:t>Humans should keep doing the same thing, and we should let the planet change. We need to accept that it will hurt some people and wildlife.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40724BB7-0E18-9BB3-639B-CB142BAFD9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97" y="3071642"/>
            <a:ext cx="1994420" cy="784647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2600" b="1" dirty="0">
                <a:solidFill>
                  <a:schemeClr val="bg1"/>
                </a:solidFill>
              </a:rPr>
              <a:t>Do nothing!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B699620-A64E-61C3-2C4A-C3C4A9866262}"/>
              </a:ext>
            </a:extLst>
          </p:cNvPr>
          <p:cNvSpPr/>
          <p:nvPr/>
        </p:nvSpPr>
        <p:spPr>
          <a:xfrm>
            <a:off x="4415400" y="3051906"/>
            <a:ext cx="2878922" cy="542925"/>
          </a:xfrm>
          <a:prstGeom prst="rect">
            <a:avLst/>
          </a:prstGeom>
          <a:solidFill>
            <a:srgbClr val="0058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624D526-6E76-A4C0-A9DF-C0290AF560CE}"/>
              </a:ext>
            </a:extLst>
          </p:cNvPr>
          <p:cNvSpPr txBox="1"/>
          <p:nvPr/>
        </p:nvSpPr>
        <p:spPr>
          <a:xfrm>
            <a:off x="4415400" y="3614567"/>
            <a:ext cx="2878922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/>
              <a:t>We won’t change what we are doing - but we should try and protect people from the impact of climate change.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CB11E2C-F686-2C66-47F1-24F8AC2A1898}"/>
              </a:ext>
            </a:extLst>
          </p:cNvPr>
          <p:cNvSpPr txBox="1">
            <a:spLocks/>
          </p:cNvSpPr>
          <p:nvPr/>
        </p:nvSpPr>
        <p:spPr>
          <a:xfrm>
            <a:off x="4454242" y="3066194"/>
            <a:ext cx="1925432" cy="7846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2600" b="1" dirty="0">
                <a:solidFill>
                  <a:schemeClr val="bg1"/>
                </a:solidFill>
              </a:rPr>
              <a:t>Adjust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70E6549-FAAD-51AC-894A-C36258D5DA34}"/>
              </a:ext>
            </a:extLst>
          </p:cNvPr>
          <p:cNvSpPr/>
          <p:nvPr/>
        </p:nvSpPr>
        <p:spPr>
          <a:xfrm>
            <a:off x="8299600" y="3032170"/>
            <a:ext cx="3132264" cy="542925"/>
          </a:xfrm>
          <a:prstGeom prst="rect">
            <a:avLst/>
          </a:prstGeom>
          <a:solidFill>
            <a:srgbClr val="DF2B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C101466-A892-82C0-4CD9-1D84C99B0F1D}"/>
              </a:ext>
            </a:extLst>
          </p:cNvPr>
          <p:cNvSpPr txBox="1"/>
          <p:nvPr/>
        </p:nvSpPr>
        <p:spPr>
          <a:xfrm>
            <a:off x="8290199" y="3594831"/>
            <a:ext cx="326982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/>
              <a:t>We should put clear rules in place to try and stop climate change. This means everyone needs to work together to stop the causes of climate change (greenhouse gases).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F2B0525A-2AF1-F4C5-70FA-914AB7A53013}"/>
              </a:ext>
            </a:extLst>
          </p:cNvPr>
          <p:cNvSpPr txBox="1">
            <a:spLocks/>
          </p:cNvSpPr>
          <p:nvPr/>
        </p:nvSpPr>
        <p:spPr>
          <a:xfrm>
            <a:off x="8397702" y="3046458"/>
            <a:ext cx="2550260" cy="7846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2600" b="1" dirty="0">
                <a:solidFill>
                  <a:schemeClr val="bg1"/>
                </a:solidFill>
              </a:rPr>
              <a:t>Actively engage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53501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66DDD18A750E74DA7335789FEFC0592" ma:contentTypeVersion="13" ma:contentTypeDescription="Create a new document." ma:contentTypeScope="" ma:versionID="26bad123f733c2b769a546647b105d4a">
  <xsd:schema xmlns:xsd="http://www.w3.org/2001/XMLSchema" xmlns:xs="http://www.w3.org/2001/XMLSchema" xmlns:p="http://schemas.microsoft.com/office/2006/metadata/properties" xmlns:ns2="b8361a23-32d0-4b68-affe-0c1a7de4f36f" xmlns:ns3="f5f04553-c8f0-433c-9710-7b2799b82bd5" targetNamespace="http://schemas.microsoft.com/office/2006/metadata/properties" ma:root="true" ma:fieldsID="4cce1ee11b64d49ee506c6f2cf301c11" ns2:_="" ns3:_="">
    <xsd:import namespace="b8361a23-32d0-4b68-affe-0c1a7de4f36f"/>
    <xsd:import namespace="f5f04553-c8f0-433c-9710-7b2799b82bd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8361a23-32d0-4b68-affe-0c1a7de4f3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b5439e4-fe58-4e0a-aec0-5a31820401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f04553-c8f0-433c-9710-7b2799b82bd5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57f61459-678c-4b9e-af6f-222d08f7e094}" ma:internalName="TaxCatchAll" ma:showField="CatchAllData" ma:web="f5f04553-c8f0-433c-9710-7b2799b82bd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8361a23-32d0-4b68-affe-0c1a7de4f36f">
      <Terms xmlns="http://schemas.microsoft.com/office/infopath/2007/PartnerControls"/>
    </lcf76f155ced4ddcb4097134ff3c332f>
    <TaxCatchAll xmlns="f5f04553-c8f0-433c-9710-7b2799b82bd5" xsi:nil="true"/>
  </documentManagement>
</p:properties>
</file>

<file path=customXml/itemProps1.xml><?xml version="1.0" encoding="utf-8"?>
<ds:datastoreItem xmlns:ds="http://schemas.openxmlformats.org/officeDocument/2006/customXml" ds:itemID="{C36946A8-FE1D-4CAE-8BC8-DC8D1ECA06FA}">
  <ds:schemaRefs>
    <ds:schemaRef ds:uri="b8361a23-32d0-4b68-affe-0c1a7de4f36f"/>
    <ds:schemaRef ds:uri="f5f04553-c8f0-433c-9710-7b2799b82bd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901410E9-A85C-49F0-A1B6-208AA5DFBFE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E6504AE-0293-4867-A076-379DBFF94D0D}">
  <ds:schemaRefs>
    <ds:schemaRef ds:uri="http://purl.org/dc/dcmitype/"/>
    <ds:schemaRef ds:uri="http://schemas.microsoft.com/office/2006/metadata/properties"/>
    <ds:schemaRef ds:uri="http://purl.org/dc/elements/1.1/"/>
    <ds:schemaRef ds:uri="http://schemas.microsoft.com/office/2006/documentManagement/types"/>
    <ds:schemaRef ds:uri="f5f04553-c8f0-433c-9710-7b2799b82bd5"/>
    <ds:schemaRef ds:uri="http://schemas.openxmlformats.org/package/2006/metadata/core-properties"/>
    <ds:schemaRef ds:uri="http://www.w3.org/XML/1998/namespace"/>
    <ds:schemaRef ds:uri="http://purl.org/dc/terms/"/>
    <ds:schemaRef ds:uri="http://schemas.microsoft.com/office/infopath/2007/PartnerControls"/>
    <ds:schemaRef ds:uri="b8361a23-32d0-4b68-affe-0c1a7de4f36f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544</Words>
  <Application>Microsoft Macintosh PowerPoint</Application>
  <PresentationFormat>Widescreen</PresentationFormat>
  <Paragraphs>54</Paragraphs>
  <Slides>9</Slides>
  <Notes>6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Aptos</vt:lpstr>
      <vt:lpstr>Aptos Display</vt:lpstr>
      <vt:lpstr>Arial</vt:lpstr>
      <vt:lpstr>Calibri</vt:lpstr>
      <vt:lpstr>office theme</vt:lpstr>
      <vt:lpstr>Climate change in Antarctica</vt:lpstr>
      <vt:lpstr>Climate change in Antarctica</vt:lpstr>
      <vt:lpstr>What are greenhouse gases?</vt:lpstr>
      <vt:lpstr>What causes climate change?</vt:lpstr>
      <vt:lpstr>Fast change in the Arctic and Antarctica</vt:lpstr>
      <vt:lpstr>PowerPoint Presentation</vt:lpstr>
      <vt:lpstr>Exploring Antarctica’s changing climate</vt:lpstr>
      <vt:lpstr>PowerPoint Presentation</vt:lpstr>
      <vt:lpstr>How to manage climate change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Emily Newton - BAS</cp:lastModifiedBy>
  <cp:revision>17</cp:revision>
  <dcterms:created xsi:type="dcterms:W3CDTF">2025-09-10T13:19:58Z</dcterms:created>
  <dcterms:modified xsi:type="dcterms:W3CDTF">2025-09-24T16:24:48Z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0x010100566DDD18A750E74DA7335789FEFC0592</vt:lpwstr>
  </property>
  <property fmtid="{D5CDD505-2E9C-101B-9397-08002B2CF9AE}" pid="3" name="MediaServiceImageTags">
    <vt:lpwstr/>
  </property>
</Properties>
</file>