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 id="2147483672" r:id="rId5"/>
  </p:sldMasterIdLst>
  <p:notesMasterIdLst>
    <p:notesMasterId r:id="rId20"/>
  </p:notesMasterIdLst>
  <p:sldIdLst>
    <p:sldId id="304" r:id="rId6"/>
    <p:sldId id="293" r:id="rId7"/>
    <p:sldId id="316" r:id="rId8"/>
    <p:sldId id="308" r:id="rId9"/>
    <p:sldId id="306" r:id="rId10"/>
    <p:sldId id="305" r:id="rId11"/>
    <p:sldId id="309" r:id="rId12"/>
    <p:sldId id="310" r:id="rId13"/>
    <p:sldId id="311" r:id="rId14"/>
    <p:sldId id="315" r:id="rId15"/>
    <p:sldId id="312" r:id="rId16"/>
    <p:sldId id="313" r:id="rId17"/>
    <p:sldId id="303" r:id="rId18"/>
    <p:sldId id="314" r:id="rId19"/>
  </p:sldIdLst>
  <p:sldSz cx="12192000" cy="6858000"/>
  <p:notesSz cx="6858000" cy="9144000"/>
  <p:defaultTextStyle>
    <a:defPPr>
      <a:defRPr lang="en-GB"/>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B5580"/>
    <a:srgbClr val="E02B2B"/>
    <a:srgbClr val="1C578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508B7A2-9C82-0955-AF62-53F96943842E}" v="24" dt="2025-10-03T14:39:54.059"/>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30893" autoAdjust="0"/>
    <p:restoredTop sz="94660"/>
  </p:normalViewPr>
  <p:slideViewPr>
    <p:cSldViewPr snapToGrid="0">
      <p:cViewPr>
        <p:scale>
          <a:sx n="80" d="100"/>
          <a:sy n="80" d="100"/>
        </p:scale>
        <p:origin x="144" y="61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microsoft.com/office/2015/10/relationships/revisionInfo" Target="revisionInfo.xml"/><Relationship Id="rId3" Type="http://schemas.openxmlformats.org/officeDocument/2006/relationships/customXml" Target="../customXml/item3.xml"/><Relationship Id="rId21" Type="http://schemas.openxmlformats.org/officeDocument/2006/relationships/presProps" Target="presProp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tableStyles" Target="tableStyle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theme" Target="theme/theme1.xml"/><Relationship Id="rId10" Type="http://schemas.openxmlformats.org/officeDocument/2006/relationships/slide" Target="slides/slide5.xml"/><Relationship Id="rId19" Type="http://schemas.openxmlformats.org/officeDocument/2006/relationships/slide" Target="slides/slide14.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Emily Newton - BAS" userId="S::emiton@bas.ac.uk::a7b8155d-85d5-4b03-ae50-0138723a243e" providerId="AD" clId="Web-{F0D85F6D-36D1-1BA0-CA48-A2B8F92656B4}"/>
    <pc:docChg chg="addSld">
      <pc:chgData name="Emily Newton - BAS" userId="S::emiton@bas.ac.uk::a7b8155d-85d5-4b03-ae50-0138723a243e" providerId="AD" clId="Web-{F0D85F6D-36D1-1BA0-CA48-A2B8F92656B4}" dt="2025-09-10T15:36:38.466" v="0"/>
      <pc:docMkLst>
        <pc:docMk/>
      </pc:docMkLst>
      <pc:sldChg chg="add">
        <pc:chgData name="Emily Newton - BAS" userId="S::emiton@bas.ac.uk::a7b8155d-85d5-4b03-ae50-0138723a243e" providerId="AD" clId="Web-{F0D85F6D-36D1-1BA0-CA48-A2B8F92656B4}" dt="2025-09-10T15:36:38.466" v="0"/>
        <pc:sldMkLst>
          <pc:docMk/>
          <pc:sldMk cId="4279679756" sldId="303"/>
        </pc:sldMkLst>
      </pc:sldChg>
    </pc:docChg>
  </pc:docChgLst>
  <pc:docChgLst>
    <pc:chgData name="Emily Newton - BAS" userId="S::emiton@bas.ac.uk::a7b8155d-85d5-4b03-ae50-0138723a243e" providerId="AD" clId="Web-{CD47136D-9949-4863-2C99-0842AE44457A}"/>
    <pc:docChg chg="addSld modSld sldOrd addMainMaster">
      <pc:chgData name="Emily Newton - BAS" userId="S::emiton@bas.ac.uk::a7b8155d-85d5-4b03-ae50-0138723a243e" providerId="AD" clId="Web-{CD47136D-9949-4863-2C99-0842AE44457A}" dt="2025-09-23T10:27:14.273" v="11"/>
      <pc:docMkLst>
        <pc:docMk/>
      </pc:docMkLst>
      <pc:sldChg chg="modSp">
        <pc:chgData name="Emily Newton - BAS" userId="S::emiton@bas.ac.uk::a7b8155d-85d5-4b03-ae50-0138723a243e" providerId="AD" clId="Web-{CD47136D-9949-4863-2C99-0842AE44457A}" dt="2025-09-23T10:25:54.186" v="5" actId="14100"/>
        <pc:sldMkLst>
          <pc:docMk/>
          <pc:sldMk cId="4279679756" sldId="303"/>
        </pc:sldMkLst>
        <pc:spChg chg="mod">
          <ac:chgData name="Emily Newton - BAS" userId="S::emiton@bas.ac.uk::a7b8155d-85d5-4b03-ae50-0138723a243e" providerId="AD" clId="Web-{CD47136D-9949-4863-2C99-0842AE44457A}" dt="2025-09-23T10:25:54.186" v="5" actId="14100"/>
          <ac:spMkLst>
            <pc:docMk/>
            <pc:sldMk cId="4279679756" sldId="303"/>
            <ac:spMk id="10" creationId="{A08ECE9D-A1FB-C090-8016-46879711DA7C}"/>
          </ac:spMkLst>
        </pc:spChg>
      </pc:sldChg>
      <pc:sldChg chg="add ord">
        <pc:chgData name="Emily Newton - BAS" userId="S::emiton@bas.ac.uk::a7b8155d-85d5-4b03-ae50-0138723a243e" providerId="AD" clId="Web-{CD47136D-9949-4863-2C99-0842AE44457A}" dt="2025-09-23T09:57:49.620" v="4"/>
        <pc:sldMkLst>
          <pc:docMk/>
          <pc:sldMk cId="3854184844" sldId="305"/>
        </pc:sldMkLst>
      </pc:sldChg>
      <pc:sldChg chg="addSp delSp modSp">
        <pc:chgData name="Emily Newton - BAS" userId="S::emiton@bas.ac.uk::a7b8155d-85d5-4b03-ae50-0138723a243e" providerId="AD" clId="Web-{CD47136D-9949-4863-2C99-0842AE44457A}" dt="2025-09-23T09:56:52.604" v="2"/>
        <pc:sldMkLst>
          <pc:docMk/>
          <pc:sldMk cId="2084684904" sldId="309"/>
        </pc:sldMkLst>
      </pc:sldChg>
      <pc:sldChg chg="modSp">
        <pc:chgData name="Emily Newton - BAS" userId="S::emiton@bas.ac.uk::a7b8155d-85d5-4b03-ae50-0138723a243e" providerId="AD" clId="Web-{CD47136D-9949-4863-2C99-0842AE44457A}" dt="2025-09-23T10:26:56.084" v="10" actId="1076"/>
        <pc:sldMkLst>
          <pc:docMk/>
          <pc:sldMk cId="2143961465" sldId="314"/>
        </pc:sldMkLst>
        <pc:spChg chg="mod ord">
          <ac:chgData name="Emily Newton - BAS" userId="S::emiton@bas.ac.uk::a7b8155d-85d5-4b03-ae50-0138723a243e" providerId="AD" clId="Web-{CD47136D-9949-4863-2C99-0842AE44457A}" dt="2025-09-23T10:26:50.536" v="8"/>
          <ac:spMkLst>
            <pc:docMk/>
            <pc:sldMk cId="2143961465" sldId="314"/>
            <ac:spMk id="9" creationId="{4E492550-7409-2C2E-48A6-EC91706331E0}"/>
          </ac:spMkLst>
        </pc:spChg>
        <pc:picChg chg="mod">
          <ac:chgData name="Emily Newton - BAS" userId="S::emiton@bas.ac.uk::a7b8155d-85d5-4b03-ae50-0138723a243e" providerId="AD" clId="Web-{CD47136D-9949-4863-2C99-0842AE44457A}" dt="2025-09-23T10:26:56.084" v="10" actId="1076"/>
          <ac:picMkLst>
            <pc:docMk/>
            <pc:sldMk cId="2143961465" sldId="314"/>
            <ac:picMk id="3" creationId="{C8B7909E-43E4-212E-BEF9-E5989658CCE5}"/>
          </ac:picMkLst>
        </pc:picChg>
      </pc:sldChg>
      <pc:sldChg chg="ord">
        <pc:chgData name="Emily Newton - BAS" userId="S::emiton@bas.ac.uk::a7b8155d-85d5-4b03-ae50-0138723a243e" providerId="AD" clId="Web-{CD47136D-9949-4863-2C99-0842AE44457A}" dt="2025-09-23T10:27:14.273" v="11"/>
        <pc:sldMkLst>
          <pc:docMk/>
          <pc:sldMk cId="2719136739" sldId="315"/>
        </pc:sldMkLst>
      </pc:sldChg>
      <pc:sldMasterChg chg="add addSldLayout">
        <pc:chgData name="Emily Newton - BAS" userId="S::emiton@bas.ac.uk::a7b8155d-85d5-4b03-ae50-0138723a243e" providerId="AD" clId="Web-{CD47136D-9949-4863-2C99-0842AE44457A}" dt="2025-09-23T09:57:42.667" v="3"/>
        <pc:sldMasterMkLst>
          <pc:docMk/>
          <pc:sldMasterMk cId="2460954070" sldId="2147483672"/>
        </pc:sldMasterMkLst>
        <pc:sldLayoutChg chg="add">
          <pc:chgData name="Emily Newton - BAS" userId="S::emiton@bas.ac.uk::a7b8155d-85d5-4b03-ae50-0138723a243e" providerId="AD" clId="Web-{CD47136D-9949-4863-2C99-0842AE44457A}" dt="2025-09-23T09:57:42.667" v="3"/>
          <pc:sldLayoutMkLst>
            <pc:docMk/>
            <pc:sldMasterMk cId="2460954070" sldId="2147483672"/>
            <pc:sldLayoutMk cId="2385387890" sldId="2147483673"/>
          </pc:sldLayoutMkLst>
        </pc:sldLayoutChg>
        <pc:sldLayoutChg chg="add">
          <pc:chgData name="Emily Newton - BAS" userId="S::emiton@bas.ac.uk::a7b8155d-85d5-4b03-ae50-0138723a243e" providerId="AD" clId="Web-{CD47136D-9949-4863-2C99-0842AE44457A}" dt="2025-09-23T09:57:42.667" v="3"/>
          <pc:sldLayoutMkLst>
            <pc:docMk/>
            <pc:sldMasterMk cId="2460954070" sldId="2147483672"/>
            <pc:sldLayoutMk cId="949138452" sldId="2147483674"/>
          </pc:sldLayoutMkLst>
        </pc:sldLayoutChg>
        <pc:sldLayoutChg chg="add">
          <pc:chgData name="Emily Newton - BAS" userId="S::emiton@bas.ac.uk::a7b8155d-85d5-4b03-ae50-0138723a243e" providerId="AD" clId="Web-{CD47136D-9949-4863-2C99-0842AE44457A}" dt="2025-09-23T09:57:42.667" v="3"/>
          <pc:sldLayoutMkLst>
            <pc:docMk/>
            <pc:sldMasterMk cId="2460954070" sldId="2147483672"/>
            <pc:sldLayoutMk cId="2591524520" sldId="2147483675"/>
          </pc:sldLayoutMkLst>
        </pc:sldLayoutChg>
        <pc:sldLayoutChg chg="add">
          <pc:chgData name="Emily Newton - BAS" userId="S::emiton@bas.ac.uk::a7b8155d-85d5-4b03-ae50-0138723a243e" providerId="AD" clId="Web-{CD47136D-9949-4863-2C99-0842AE44457A}" dt="2025-09-23T09:57:42.667" v="3"/>
          <pc:sldLayoutMkLst>
            <pc:docMk/>
            <pc:sldMasterMk cId="2460954070" sldId="2147483672"/>
            <pc:sldLayoutMk cId="1203092039" sldId="2147483676"/>
          </pc:sldLayoutMkLst>
        </pc:sldLayoutChg>
        <pc:sldLayoutChg chg="add">
          <pc:chgData name="Emily Newton - BAS" userId="S::emiton@bas.ac.uk::a7b8155d-85d5-4b03-ae50-0138723a243e" providerId="AD" clId="Web-{CD47136D-9949-4863-2C99-0842AE44457A}" dt="2025-09-23T09:57:42.667" v="3"/>
          <pc:sldLayoutMkLst>
            <pc:docMk/>
            <pc:sldMasterMk cId="2460954070" sldId="2147483672"/>
            <pc:sldLayoutMk cId="3733172339" sldId="2147483677"/>
          </pc:sldLayoutMkLst>
        </pc:sldLayoutChg>
        <pc:sldLayoutChg chg="add">
          <pc:chgData name="Emily Newton - BAS" userId="S::emiton@bas.ac.uk::a7b8155d-85d5-4b03-ae50-0138723a243e" providerId="AD" clId="Web-{CD47136D-9949-4863-2C99-0842AE44457A}" dt="2025-09-23T09:57:42.667" v="3"/>
          <pc:sldLayoutMkLst>
            <pc:docMk/>
            <pc:sldMasterMk cId="2460954070" sldId="2147483672"/>
            <pc:sldLayoutMk cId="3210312558" sldId="2147483678"/>
          </pc:sldLayoutMkLst>
        </pc:sldLayoutChg>
        <pc:sldLayoutChg chg="add">
          <pc:chgData name="Emily Newton - BAS" userId="S::emiton@bas.ac.uk::a7b8155d-85d5-4b03-ae50-0138723a243e" providerId="AD" clId="Web-{CD47136D-9949-4863-2C99-0842AE44457A}" dt="2025-09-23T09:57:42.667" v="3"/>
          <pc:sldLayoutMkLst>
            <pc:docMk/>
            <pc:sldMasterMk cId="2460954070" sldId="2147483672"/>
            <pc:sldLayoutMk cId="3146388984" sldId="2147483679"/>
          </pc:sldLayoutMkLst>
        </pc:sldLayoutChg>
        <pc:sldLayoutChg chg="add">
          <pc:chgData name="Emily Newton - BAS" userId="S::emiton@bas.ac.uk::a7b8155d-85d5-4b03-ae50-0138723a243e" providerId="AD" clId="Web-{CD47136D-9949-4863-2C99-0842AE44457A}" dt="2025-09-23T09:57:42.667" v="3"/>
          <pc:sldLayoutMkLst>
            <pc:docMk/>
            <pc:sldMasterMk cId="2460954070" sldId="2147483672"/>
            <pc:sldLayoutMk cId="3171841454" sldId="2147483680"/>
          </pc:sldLayoutMkLst>
        </pc:sldLayoutChg>
        <pc:sldLayoutChg chg="add">
          <pc:chgData name="Emily Newton - BAS" userId="S::emiton@bas.ac.uk::a7b8155d-85d5-4b03-ae50-0138723a243e" providerId="AD" clId="Web-{CD47136D-9949-4863-2C99-0842AE44457A}" dt="2025-09-23T09:57:42.667" v="3"/>
          <pc:sldLayoutMkLst>
            <pc:docMk/>
            <pc:sldMasterMk cId="2460954070" sldId="2147483672"/>
            <pc:sldLayoutMk cId="1718958274" sldId="2147483681"/>
          </pc:sldLayoutMkLst>
        </pc:sldLayoutChg>
        <pc:sldLayoutChg chg="add">
          <pc:chgData name="Emily Newton - BAS" userId="S::emiton@bas.ac.uk::a7b8155d-85d5-4b03-ae50-0138723a243e" providerId="AD" clId="Web-{CD47136D-9949-4863-2C99-0842AE44457A}" dt="2025-09-23T09:57:42.667" v="3"/>
          <pc:sldLayoutMkLst>
            <pc:docMk/>
            <pc:sldMasterMk cId="2460954070" sldId="2147483672"/>
            <pc:sldLayoutMk cId="2202905451" sldId="2147483682"/>
          </pc:sldLayoutMkLst>
        </pc:sldLayoutChg>
        <pc:sldLayoutChg chg="add">
          <pc:chgData name="Emily Newton - BAS" userId="S::emiton@bas.ac.uk::a7b8155d-85d5-4b03-ae50-0138723a243e" providerId="AD" clId="Web-{CD47136D-9949-4863-2C99-0842AE44457A}" dt="2025-09-23T09:57:42.667" v="3"/>
          <pc:sldLayoutMkLst>
            <pc:docMk/>
            <pc:sldMasterMk cId="2460954070" sldId="2147483672"/>
            <pc:sldLayoutMk cId="3479445657" sldId="2147483683"/>
          </pc:sldLayoutMkLst>
        </pc:sldLayoutChg>
      </pc:sldMasterChg>
    </pc:docChg>
  </pc:docChgLst>
  <pc:docChgLst>
    <pc:chgData name="Heather Adland - BAS" userId="S::headland@bas.ac.uk::84a2fd87-8cc9-47d2-ac95-cb0cba21416b" providerId="AD" clId="Web-{5508B7A2-9C82-0955-AF62-53F96943842E}"/>
    <pc:docChg chg="addSld delSld modSld">
      <pc:chgData name="Heather Adland - BAS" userId="S::headland@bas.ac.uk::84a2fd87-8cc9-47d2-ac95-cb0cba21416b" providerId="AD" clId="Web-{5508B7A2-9C82-0955-AF62-53F96943842E}" dt="2025-10-03T14:39:54.059" v="22"/>
      <pc:docMkLst>
        <pc:docMk/>
      </pc:docMkLst>
      <pc:sldChg chg="del">
        <pc:chgData name="Heather Adland - BAS" userId="S::headland@bas.ac.uk::84a2fd87-8cc9-47d2-ac95-cb0cba21416b" providerId="AD" clId="Web-{5508B7A2-9C82-0955-AF62-53F96943842E}" dt="2025-10-03T14:39:54.059" v="22"/>
        <pc:sldMkLst>
          <pc:docMk/>
          <pc:sldMk cId="109857222" sldId="256"/>
        </pc:sldMkLst>
      </pc:sldChg>
      <pc:sldChg chg="addSp delSp modSp add replId">
        <pc:chgData name="Heather Adland - BAS" userId="S::headland@bas.ac.uk::84a2fd87-8cc9-47d2-ac95-cb0cba21416b" providerId="AD" clId="Web-{5508B7A2-9C82-0955-AF62-53F96943842E}" dt="2025-10-03T14:39:30.589" v="21" actId="1076"/>
        <pc:sldMkLst>
          <pc:docMk/>
          <pc:sldMk cId="3850242369" sldId="316"/>
        </pc:sldMkLst>
        <pc:spChg chg="del">
          <ac:chgData name="Heather Adland - BAS" userId="S::headland@bas.ac.uk::84a2fd87-8cc9-47d2-ac95-cb0cba21416b" providerId="AD" clId="Web-{5508B7A2-9C82-0955-AF62-53F96943842E}" dt="2025-10-03T14:36:18.610" v="6"/>
          <ac:spMkLst>
            <pc:docMk/>
            <pc:sldMk cId="3850242369" sldId="316"/>
            <ac:spMk id="2" creationId="{5C2A49A3-7B6D-0872-9F95-18EB0424C170}"/>
          </ac:spMkLst>
        </pc:spChg>
        <pc:spChg chg="del">
          <ac:chgData name="Heather Adland - BAS" userId="S::headland@bas.ac.uk::84a2fd87-8cc9-47d2-ac95-cb0cba21416b" providerId="AD" clId="Web-{5508B7A2-9C82-0955-AF62-53F96943842E}" dt="2025-10-03T14:36:07.750" v="3"/>
          <ac:spMkLst>
            <pc:docMk/>
            <pc:sldMk cId="3850242369" sldId="316"/>
            <ac:spMk id="3" creationId="{9FD5E6E2-439F-092D-003B-0C465D509000}"/>
          </ac:spMkLst>
        </pc:spChg>
        <pc:spChg chg="add del mod">
          <ac:chgData name="Heather Adland - BAS" userId="S::headland@bas.ac.uk::84a2fd87-8cc9-47d2-ac95-cb0cba21416b" providerId="AD" clId="Web-{5508B7A2-9C82-0955-AF62-53F96943842E}" dt="2025-10-03T14:36:16.720" v="5"/>
          <ac:spMkLst>
            <pc:docMk/>
            <pc:sldMk cId="3850242369" sldId="316"/>
            <ac:spMk id="5" creationId="{00FFE8D2-71B6-5A60-FD81-F1104023DC63}"/>
          </ac:spMkLst>
        </pc:spChg>
        <pc:spChg chg="del">
          <ac:chgData name="Heather Adland - BAS" userId="S::headland@bas.ac.uk::84a2fd87-8cc9-47d2-ac95-cb0cba21416b" providerId="AD" clId="Web-{5508B7A2-9C82-0955-AF62-53F96943842E}" dt="2025-10-03T14:36:04.141" v="1"/>
          <ac:spMkLst>
            <pc:docMk/>
            <pc:sldMk cId="3850242369" sldId="316"/>
            <ac:spMk id="7" creationId="{8F3E8381-0708-894E-2245-443C9021CE10}"/>
          </ac:spMkLst>
        </pc:spChg>
        <pc:spChg chg="del">
          <ac:chgData name="Heather Adland - BAS" userId="S::headland@bas.ac.uk::84a2fd87-8cc9-47d2-ac95-cb0cba21416b" providerId="AD" clId="Web-{5508B7A2-9C82-0955-AF62-53F96943842E}" dt="2025-10-03T14:36:06.219" v="2"/>
          <ac:spMkLst>
            <pc:docMk/>
            <pc:sldMk cId="3850242369" sldId="316"/>
            <ac:spMk id="9" creationId="{8B0A8425-EEEA-5121-E36F-B004E914EAAC}"/>
          </ac:spMkLst>
        </pc:spChg>
        <pc:spChg chg="add mod">
          <ac:chgData name="Heather Adland - BAS" userId="S::headland@bas.ac.uk::84a2fd87-8cc9-47d2-ac95-cb0cba21416b" providerId="AD" clId="Web-{5508B7A2-9C82-0955-AF62-53F96943842E}" dt="2025-10-03T14:38:27.727" v="16"/>
          <ac:spMkLst>
            <pc:docMk/>
            <pc:sldMk cId="3850242369" sldId="316"/>
            <ac:spMk id="12" creationId="{D2AD3FD9-2BF0-9089-D740-AD356218160D}"/>
          </ac:spMkLst>
        </pc:spChg>
        <pc:spChg chg="del">
          <ac:chgData name="Heather Adland - BAS" userId="S::headland@bas.ac.uk::84a2fd87-8cc9-47d2-ac95-cb0cba21416b" providerId="AD" clId="Web-{5508B7A2-9C82-0955-AF62-53F96943842E}" dt="2025-10-03T14:36:13.063" v="4"/>
          <ac:spMkLst>
            <pc:docMk/>
            <pc:sldMk cId="3850242369" sldId="316"/>
            <ac:spMk id="14" creationId="{E4635929-D491-2A52-3144-5FB6B0CF8D45}"/>
          </ac:spMkLst>
        </pc:spChg>
        <pc:spChg chg="add del mod">
          <ac:chgData name="Heather Adland - BAS" userId="S::headland@bas.ac.uk::84a2fd87-8cc9-47d2-ac95-cb0cba21416b" providerId="AD" clId="Web-{5508B7A2-9C82-0955-AF62-53F96943842E}" dt="2025-10-03T14:38:56.525" v="19"/>
          <ac:spMkLst>
            <pc:docMk/>
            <pc:sldMk cId="3850242369" sldId="316"/>
            <ac:spMk id="15" creationId="{959D132C-75B8-96CF-7888-C9B42B70B9BA}"/>
          </ac:spMkLst>
        </pc:spChg>
        <pc:spChg chg="add mod">
          <ac:chgData name="Heather Adland - BAS" userId="S::headland@bas.ac.uk::84a2fd87-8cc9-47d2-ac95-cb0cba21416b" providerId="AD" clId="Web-{5508B7A2-9C82-0955-AF62-53F96943842E}" dt="2025-10-03T14:39:30.589" v="21" actId="1076"/>
          <ac:spMkLst>
            <pc:docMk/>
            <pc:sldMk cId="3850242369" sldId="316"/>
            <ac:spMk id="17" creationId="{C737628C-F1FF-FFE1-2B75-0959CC2742C6}"/>
          </ac:spMkLst>
        </pc:spChg>
        <pc:picChg chg="add mod">
          <ac:chgData name="Heather Adland - BAS" userId="S::headland@bas.ac.uk::84a2fd87-8cc9-47d2-ac95-cb0cba21416b" providerId="AD" clId="Web-{5508B7A2-9C82-0955-AF62-53F96943842E}" dt="2025-10-03T14:38:00.679" v="13" actId="1076"/>
          <ac:picMkLst>
            <pc:docMk/>
            <pc:sldMk cId="3850242369" sldId="316"/>
            <ac:picMk id="8" creationId="{84A3E4DC-0EBF-FD1F-3DAA-02D1B415EDE2}"/>
          </ac:picMkLst>
        </pc:picChg>
      </pc:sldChg>
    </pc:docChg>
  </pc:docChgLst>
  <pc:docChgLst>
    <pc:chgData name="Emily Newton - BAS" userId="a7b8155d-85d5-4b03-ae50-0138723a243e" providerId="ADAL" clId="{25912399-A4C8-539C-BDBC-F01352F6598C}"/>
    <pc:docChg chg="undo redo custSel addSld delSld modSld sldOrd modMainMaster">
      <pc:chgData name="Emily Newton - BAS" userId="a7b8155d-85d5-4b03-ae50-0138723a243e" providerId="ADAL" clId="{25912399-A4C8-539C-BDBC-F01352F6598C}" dt="2025-09-23T09:07:44.208" v="1804" actId="14100"/>
      <pc:docMkLst>
        <pc:docMk/>
      </pc:docMkLst>
      <pc:sldChg chg="addSp delSp modSp mod setBg">
        <pc:chgData name="Emily Newton - BAS" userId="a7b8155d-85d5-4b03-ae50-0138723a243e" providerId="ADAL" clId="{25912399-A4C8-539C-BDBC-F01352F6598C}" dt="2025-09-10T16:03:16.051" v="366"/>
        <pc:sldMkLst>
          <pc:docMk/>
          <pc:sldMk cId="109857222" sldId="256"/>
        </pc:sldMkLst>
        <pc:spChg chg="add mod">
          <ac:chgData name="Emily Newton - BAS" userId="a7b8155d-85d5-4b03-ae50-0138723a243e" providerId="ADAL" clId="{25912399-A4C8-539C-BDBC-F01352F6598C}" dt="2025-09-10T16:00:32.210" v="242" actId="1036"/>
          <ac:spMkLst>
            <pc:docMk/>
            <pc:sldMk cId="109857222" sldId="256"/>
            <ac:spMk id="13" creationId="{414F1B64-CC0A-C03B-F986-9202A5D1822E}"/>
          </ac:spMkLst>
        </pc:spChg>
        <pc:spChg chg="add mod">
          <ac:chgData name="Emily Newton - BAS" userId="a7b8155d-85d5-4b03-ae50-0138723a243e" providerId="ADAL" clId="{25912399-A4C8-539C-BDBC-F01352F6598C}" dt="2025-09-10T16:00:14.205" v="237" actId="1038"/>
          <ac:spMkLst>
            <pc:docMk/>
            <pc:sldMk cId="109857222" sldId="256"/>
            <ac:spMk id="14" creationId="{B83F2D1F-7E5A-E779-7610-267C97470F10}"/>
          </ac:spMkLst>
        </pc:spChg>
        <pc:spChg chg="add mod">
          <ac:chgData name="Emily Newton - BAS" userId="a7b8155d-85d5-4b03-ae50-0138723a243e" providerId="ADAL" clId="{25912399-A4C8-539C-BDBC-F01352F6598C}" dt="2025-09-10T16:02:46.228" v="363" actId="20577"/>
          <ac:spMkLst>
            <pc:docMk/>
            <pc:sldMk cId="109857222" sldId="256"/>
            <ac:spMk id="15" creationId="{173673F3-E3D3-F429-B1E6-D0A57D9B7FCA}"/>
          </ac:spMkLst>
        </pc:spChg>
        <pc:picChg chg="add mod modCrop">
          <ac:chgData name="Emily Newton - BAS" userId="a7b8155d-85d5-4b03-ae50-0138723a243e" providerId="ADAL" clId="{25912399-A4C8-539C-BDBC-F01352F6598C}" dt="2025-09-10T15:55:10.806" v="116" actId="14100"/>
          <ac:picMkLst>
            <pc:docMk/>
            <pc:sldMk cId="109857222" sldId="256"/>
            <ac:picMk id="5" creationId="{27035BB0-C458-6A78-D856-3575E295AEB0}"/>
          </ac:picMkLst>
        </pc:picChg>
        <pc:picChg chg="add mod modCrop">
          <ac:chgData name="Emily Newton - BAS" userId="a7b8155d-85d5-4b03-ae50-0138723a243e" providerId="ADAL" clId="{25912399-A4C8-539C-BDBC-F01352F6598C}" dt="2025-09-10T15:58:19.426" v="163" actId="18131"/>
          <ac:picMkLst>
            <pc:docMk/>
            <pc:sldMk cId="109857222" sldId="256"/>
            <ac:picMk id="10" creationId="{6C918AAD-0810-E63E-1F27-7FEDB98EAAD9}"/>
          </ac:picMkLst>
        </pc:picChg>
      </pc:sldChg>
      <pc:sldChg chg="modSp add mod ord">
        <pc:chgData name="Emily Newton - BAS" userId="a7b8155d-85d5-4b03-ae50-0138723a243e" providerId="ADAL" clId="{25912399-A4C8-539C-BDBC-F01352F6598C}" dt="2025-09-10T15:55:24.590" v="120" actId="20577"/>
        <pc:sldMkLst>
          <pc:docMk/>
          <pc:sldMk cId="3323954352" sldId="293"/>
        </pc:sldMkLst>
        <pc:spChg chg="mod">
          <ac:chgData name="Emily Newton - BAS" userId="a7b8155d-85d5-4b03-ae50-0138723a243e" providerId="ADAL" clId="{25912399-A4C8-539C-BDBC-F01352F6598C}" dt="2025-09-10T15:53:31.152" v="104" actId="20577"/>
          <ac:spMkLst>
            <pc:docMk/>
            <pc:sldMk cId="3323954352" sldId="293"/>
            <ac:spMk id="2" creationId="{388FB6C5-29B0-E17F-F0F1-0E41E5F7E72F}"/>
          </ac:spMkLst>
        </pc:spChg>
        <pc:spChg chg="mod">
          <ac:chgData name="Emily Newton - BAS" userId="a7b8155d-85d5-4b03-ae50-0138723a243e" providerId="ADAL" clId="{25912399-A4C8-539C-BDBC-F01352F6598C}" dt="2025-09-10T15:53:18.506" v="96" actId="207"/>
          <ac:spMkLst>
            <pc:docMk/>
            <pc:sldMk cId="3323954352" sldId="293"/>
            <ac:spMk id="3" creationId="{5DFFCD3C-0FC8-9807-058B-21EB107D6FCD}"/>
          </ac:spMkLst>
        </pc:spChg>
        <pc:spChg chg="mod">
          <ac:chgData name="Emily Newton - BAS" userId="a7b8155d-85d5-4b03-ae50-0138723a243e" providerId="ADAL" clId="{25912399-A4C8-539C-BDBC-F01352F6598C}" dt="2025-09-10T15:55:24.590" v="120" actId="20577"/>
          <ac:spMkLst>
            <pc:docMk/>
            <pc:sldMk cId="3323954352" sldId="293"/>
            <ac:spMk id="9" creationId="{20F88F21-B60C-5727-A19D-200F6CB971E5}"/>
          </ac:spMkLst>
        </pc:spChg>
        <pc:spChg chg="mod">
          <ac:chgData name="Emily Newton - BAS" userId="a7b8155d-85d5-4b03-ae50-0138723a243e" providerId="ADAL" clId="{25912399-A4C8-539C-BDBC-F01352F6598C}" dt="2025-09-10T15:51:23.672" v="64" actId="20577"/>
          <ac:spMkLst>
            <pc:docMk/>
            <pc:sldMk cId="3323954352" sldId="293"/>
            <ac:spMk id="14" creationId="{0C11BF7E-90B6-F3DA-890D-76DB17F15470}"/>
          </ac:spMkLst>
        </pc:spChg>
      </pc:sldChg>
      <pc:sldChg chg="addSp delSp modSp mod ord delAnim modAnim">
        <pc:chgData name="Emily Newton - BAS" userId="a7b8155d-85d5-4b03-ae50-0138723a243e" providerId="ADAL" clId="{25912399-A4C8-539C-BDBC-F01352F6598C}" dt="2025-09-10T16:59:27.566" v="1744" actId="20578"/>
        <pc:sldMkLst>
          <pc:docMk/>
          <pc:sldMk cId="4279679756" sldId="303"/>
        </pc:sldMkLst>
        <pc:spChg chg="mod">
          <ac:chgData name="Emily Newton - BAS" userId="a7b8155d-85d5-4b03-ae50-0138723a243e" providerId="ADAL" clId="{25912399-A4C8-539C-BDBC-F01352F6598C}" dt="2025-09-10T16:59:18.215" v="1743" actId="27636"/>
          <ac:spMkLst>
            <pc:docMk/>
            <pc:sldMk cId="4279679756" sldId="303"/>
            <ac:spMk id="7" creationId="{8149832E-8E96-2A1D-CBA4-4CE04867129B}"/>
          </ac:spMkLst>
        </pc:spChg>
        <pc:spChg chg="mod">
          <ac:chgData name="Emily Newton - BAS" userId="a7b8155d-85d5-4b03-ae50-0138723a243e" providerId="ADAL" clId="{25912399-A4C8-539C-BDBC-F01352F6598C}" dt="2025-09-10T16:58:43.633" v="1671" actId="14100"/>
          <ac:spMkLst>
            <pc:docMk/>
            <pc:sldMk cId="4279679756" sldId="303"/>
            <ac:spMk id="8" creationId="{F03E5665-8B04-BF66-52D3-BB9FBA830AC4}"/>
          </ac:spMkLst>
        </pc:spChg>
        <pc:spChg chg="mod">
          <ac:chgData name="Emily Newton - BAS" userId="a7b8155d-85d5-4b03-ae50-0138723a243e" providerId="ADAL" clId="{25912399-A4C8-539C-BDBC-F01352F6598C}" dt="2025-09-10T16:58:48.426" v="1672" actId="14100"/>
          <ac:spMkLst>
            <pc:docMk/>
            <pc:sldMk cId="4279679756" sldId="303"/>
            <ac:spMk id="10" creationId="{A08ECE9D-A1FB-C090-8016-46879711DA7C}"/>
          </ac:spMkLst>
        </pc:spChg>
        <pc:picChg chg="add mod">
          <ac:chgData name="Emily Newton - BAS" userId="a7b8155d-85d5-4b03-ae50-0138723a243e" providerId="ADAL" clId="{25912399-A4C8-539C-BDBC-F01352F6598C}" dt="2025-09-10T16:58:51.362" v="1673" actId="14100"/>
          <ac:picMkLst>
            <pc:docMk/>
            <pc:sldMk cId="4279679756" sldId="303"/>
            <ac:picMk id="2" creationId="{CD81C582-0150-38EA-EBD6-95702471FAF6}"/>
          </ac:picMkLst>
        </pc:picChg>
      </pc:sldChg>
      <pc:sldChg chg="addSp delSp modSp add mod ord setBg">
        <pc:chgData name="Emily Newton - BAS" userId="a7b8155d-85d5-4b03-ae50-0138723a243e" providerId="ADAL" clId="{25912399-A4C8-539C-BDBC-F01352F6598C}" dt="2025-09-10T15:56:27.089" v="132" actId="207"/>
        <pc:sldMkLst>
          <pc:docMk/>
          <pc:sldMk cId="4058889151" sldId="304"/>
        </pc:sldMkLst>
        <pc:spChg chg="mod">
          <ac:chgData name="Emily Newton - BAS" userId="a7b8155d-85d5-4b03-ae50-0138723a243e" providerId="ADAL" clId="{25912399-A4C8-539C-BDBC-F01352F6598C}" dt="2025-09-10T15:56:27.089" v="132" actId="207"/>
          <ac:spMkLst>
            <pc:docMk/>
            <pc:sldMk cId="4058889151" sldId="304"/>
            <ac:spMk id="2" creationId="{28CF0844-D272-F1F7-69EA-A76F121F890B}"/>
          </ac:spMkLst>
        </pc:spChg>
      </pc:sldChg>
      <pc:sldChg chg="addSp delSp modSp add mod">
        <pc:chgData name="Emily Newton - BAS" userId="a7b8155d-85d5-4b03-ae50-0138723a243e" providerId="ADAL" clId="{25912399-A4C8-539C-BDBC-F01352F6598C}" dt="2025-09-10T16:43:00.869" v="1416" actId="1035"/>
        <pc:sldMkLst>
          <pc:docMk/>
          <pc:sldMk cId="3411237249" sldId="306"/>
        </pc:sldMkLst>
        <pc:spChg chg="add mod">
          <ac:chgData name="Emily Newton - BAS" userId="a7b8155d-85d5-4b03-ae50-0138723a243e" providerId="ADAL" clId="{25912399-A4C8-539C-BDBC-F01352F6598C}" dt="2025-09-10T16:39:24.523" v="1324" actId="14100"/>
          <ac:spMkLst>
            <pc:docMk/>
            <pc:sldMk cId="3411237249" sldId="306"/>
            <ac:spMk id="2" creationId="{420FA124-BD25-0665-CDC9-75BE0BF3710F}"/>
          </ac:spMkLst>
        </pc:spChg>
        <pc:spChg chg="add mod">
          <ac:chgData name="Emily Newton - BAS" userId="a7b8155d-85d5-4b03-ae50-0138723a243e" providerId="ADAL" clId="{25912399-A4C8-539C-BDBC-F01352F6598C}" dt="2025-09-10T16:42:45.009" v="1411" actId="14100"/>
          <ac:spMkLst>
            <pc:docMk/>
            <pc:sldMk cId="3411237249" sldId="306"/>
            <ac:spMk id="3" creationId="{118AF823-6373-26BC-5154-31E70D61D4E1}"/>
          </ac:spMkLst>
        </pc:spChg>
        <pc:spChg chg="add mod">
          <ac:chgData name="Emily Newton - BAS" userId="a7b8155d-85d5-4b03-ae50-0138723a243e" providerId="ADAL" clId="{25912399-A4C8-539C-BDBC-F01352F6598C}" dt="2025-09-10T16:39:19.149" v="1322" actId="14100"/>
          <ac:spMkLst>
            <pc:docMk/>
            <pc:sldMk cId="3411237249" sldId="306"/>
            <ac:spMk id="4" creationId="{EE843363-BA51-D590-4D5C-BB34D15ED4D7}"/>
          </ac:spMkLst>
        </pc:spChg>
        <pc:spChg chg="add mod">
          <ac:chgData name="Emily Newton - BAS" userId="a7b8155d-85d5-4b03-ae50-0138723a243e" providerId="ADAL" clId="{25912399-A4C8-539C-BDBC-F01352F6598C}" dt="2025-09-10T16:39:35.824" v="1326" actId="14100"/>
          <ac:spMkLst>
            <pc:docMk/>
            <pc:sldMk cId="3411237249" sldId="306"/>
            <ac:spMk id="5" creationId="{35275203-C03B-4336-9F59-B52AB469384E}"/>
          </ac:spMkLst>
        </pc:spChg>
        <pc:spChg chg="add mod">
          <ac:chgData name="Emily Newton - BAS" userId="a7b8155d-85d5-4b03-ae50-0138723a243e" providerId="ADAL" clId="{25912399-A4C8-539C-BDBC-F01352F6598C}" dt="2025-09-10T16:42:55.284" v="1415" actId="20577"/>
          <ac:spMkLst>
            <pc:docMk/>
            <pc:sldMk cId="3411237249" sldId="306"/>
            <ac:spMk id="6" creationId="{94C10B23-FA10-8F97-30C0-B962786D5372}"/>
          </ac:spMkLst>
        </pc:spChg>
        <pc:spChg chg="add mod">
          <ac:chgData name="Emily Newton - BAS" userId="a7b8155d-85d5-4b03-ae50-0138723a243e" providerId="ADAL" clId="{25912399-A4C8-539C-BDBC-F01352F6598C}" dt="2025-09-10T16:39:32.111" v="1325" actId="1076"/>
          <ac:spMkLst>
            <pc:docMk/>
            <pc:sldMk cId="3411237249" sldId="306"/>
            <ac:spMk id="7" creationId="{7181ABBD-BC57-2502-7BA3-6D3995451939}"/>
          </ac:spMkLst>
        </pc:spChg>
        <pc:spChg chg="add mod">
          <ac:chgData name="Emily Newton - BAS" userId="a7b8155d-85d5-4b03-ae50-0138723a243e" providerId="ADAL" clId="{25912399-A4C8-539C-BDBC-F01352F6598C}" dt="2025-09-10T16:42:47.909" v="1412" actId="14100"/>
          <ac:spMkLst>
            <pc:docMk/>
            <pc:sldMk cId="3411237249" sldId="306"/>
            <ac:spMk id="8" creationId="{93874B3A-62E4-3F99-35CD-FBF323A58166}"/>
          </ac:spMkLst>
        </pc:spChg>
        <pc:spChg chg="mod">
          <ac:chgData name="Emily Newton - BAS" userId="a7b8155d-85d5-4b03-ae50-0138723a243e" providerId="ADAL" clId="{25912399-A4C8-539C-BDBC-F01352F6598C}" dt="2025-09-10T16:40:18.909" v="1358" actId="20577"/>
          <ac:spMkLst>
            <pc:docMk/>
            <pc:sldMk cId="3411237249" sldId="306"/>
            <ac:spMk id="9" creationId="{00B336D8-747B-AE7A-80C1-9FBF83DB792F}"/>
          </ac:spMkLst>
        </pc:spChg>
        <pc:spChg chg="add mod">
          <ac:chgData name="Emily Newton - BAS" userId="a7b8155d-85d5-4b03-ae50-0138723a243e" providerId="ADAL" clId="{25912399-A4C8-539C-BDBC-F01352F6598C}" dt="2025-09-10T16:39:54.254" v="1331" actId="1076"/>
          <ac:spMkLst>
            <pc:docMk/>
            <pc:sldMk cId="3411237249" sldId="306"/>
            <ac:spMk id="10" creationId="{59B39CE1-411E-54EF-5C22-21A31581A8B5}"/>
          </ac:spMkLst>
        </pc:spChg>
        <pc:spChg chg="add mod">
          <ac:chgData name="Emily Newton - BAS" userId="a7b8155d-85d5-4b03-ae50-0138723a243e" providerId="ADAL" clId="{25912399-A4C8-539C-BDBC-F01352F6598C}" dt="2025-09-10T16:43:00.869" v="1416" actId="1035"/>
          <ac:spMkLst>
            <pc:docMk/>
            <pc:sldMk cId="3411237249" sldId="306"/>
            <ac:spMk id="11" creationId="{8FE054B1-D098-9B5F-93C9-8B35AC89E406}"/>
          </ac:spMkLst>
        </pc:spChg>
        <pc:picChg chg="add mod">
          <ac:chgData name="Emily Newton - BAS" userId="a7b8155d-85d5-4b03-ae50-0138723a243e" providerId="ADAL" clId="{25912399-A4C8-539C-BDBC-F01352F6598C}" dt="2025-09-10T16:40:43.735" v="1365" actId="1036"/>
          <ac:picMkLst>
            <pc:docMk/>
            <pc:sldMk cId="3411237249" sldId="306"/>
            <ac:picMk id="13" creationId="{241044DE-A592-2FA3-739F-E493C7433697}"/>
          </ac:picMkLst>
        </pc:picChg>
      </pc:sldChg>
      <pc:sldChg chg="modSp add mod ord">
        <pc:chgData name="Emily Newton - BAS" userId="a7b8155d-85d5-4b03-ae50-0138723a243e" providerId="ADAL" clId="{25912399-A4C8-539C-BDBC-F01352F6598C}" dt="2025-09-10T16:34:22.936" v="1201" actId="20577"/>
        <pc:sldMkLst>
          <pc:docMk/>
          <pc:sldMk cId="3141628684" sldId="308"/>
        </pc:sldMkLst>
        <pc:spChg chg="mod">
          <ac:chgData name="Emily Newton - BAS" userId="a7b8155d-85d5-4b03-ae50-0138723a243e" providerId="ADAL" clId="{25912399-A4C8-539C-BDBC-F01352F6598C}" dt="2025-09-10T16:34:22.936" v="1201" actId="20577"/>
          <ac:spMkLst>
            <pc:docMk/>
            <pc:sldMk cId="3141628684" sldId="308"/>
            <ac:spMk id="14" creationId="{672D7023-7A60-D805-5A7E-DDD32EC5DA7D}"/>
          </ac:spMkLst>
        </pc:spChg>
        <pc:picChg chg="mod">
          <ac:chgData name="Emily Newton - BAS" userId="a7b8155d-85d5-4b03-ae50-0138723a243e" providerId="ADAL" clId="{25912399-A4C8-539C-BDBC-F01352F6598C}" dt="2025-09-10T16:29:23.206" v="914" actId="732"/>
          <ac:picMkLst>
            <pc:docMk/>
            <pc:sldMk cId="3141628684" sldId="308"/>
            <ac:picMk id="2050" creationId="{9BF73903-01C4-F305-46D3-3D2CDD86757D}"/>
          </ac:picMkLst>
        </pc:picChg>
      </pc:sldChg>
      <pc:sldChg chg="addSp delSp modSp add mod">
        <pc:chgData name="Emily Newton - BAS" userId="a7b8155d-85d5-4b03-ae50-0138723a243e" providerId="ADAL" clId="{25912399-A4C8-539C-BDBC-F01352F6598C}" dt="2025-09-10T16:42:08.161" v="1407" actId="1076"/>
        <pc:sldMkLst>
          <pc:docMk/>
          <pc:sldMk cId="2084684904" sldId="309"/>
        </pc:sldMkLst>
        <pc:spChg chg="add mod">
          <ac:chgData name="Emily Newton - BAS" userId="a7b8155d-85d5-4b03-ae50-0138723a243e" providerId="ADAL" clId="{25912399-A4C8-539C-BDBC-F01352F6598C}" dt="2025-09-10T16:42:03.525" v="1406" actId="207"/>
          <ac:spMkLst>
            <pc:docMk/>
            <pc:sldMk cId="2084684904" sldId="309"/>
            <ac:spMk id="2" creationId="{DB48378B-889E-0B62-0F20-2E13C9561632}"/>
          </ac:spMkLst>
        </pc:spChg>
        <pc:spChg chg="add mod">
          <ac:chgData name="Emily Newton - BAS" userId="a7b8155d-85d5-4b03-ae50-0138723a243e" providerId="ADAL" clId="{25912399-A4C8-539C-BDBC-F01352F6598C}" dt="2025-09-10T16:41:22.173" v="1396" actId="20577"/>
          <ac:spMkLst>
            <pc:docMk/>
            <pc:sldMk cId="2084684904" sldId="309"/>
            <ac:spMk id="4" creationId="{027DB768-9F29-E644-7CA4-4CFAA051769B}"/>
          </ac:spMkLst>
        </pc:spChg>
        <pc:spChg chg="add mod">
          <ac:chgData name="Emily Newton - BAS" userId="a7b8155d-85d5-4b03-ae50-0138723a243e" providerId="ADAL" clId="{25912399-A4C8-539C-BDBC-F01352F6598C}" dt="2025-09-10T16:41:34.636" v="1401" actId="20577"/>
          <ac:spMkLst>
            <pc:docMk/>
            <pc:sldMk cId="2084684904" sldId="309"/>
            <ac:spMk id="5" creationId="{D7C349C5-8D73-6831-D568-062C6D982374}"/>
          </ac:spMkLst>
        </pc:spChg>
        <pc:picChg chg="add mod">
          <ac:chgData name="Emily Newton - BAS" userId="a7b8155d-85d5-4b03-ae50-0138723a243e" providerId="ADAL" clId="{25912399-A4C8-539C-BDBC-F01352F6598C}" dt="2025-09-10T16:42:08.161" v="1407" actId="1076"/>
          <ac:picMkLst>
            <pc:docMk/>
            <pc:sldMk cId="2084684904" sldId="309"/>
            <ac:picMk id="7170" creationId="{CF0FB773-ACB9-42EB-C228-0A3A3D4D959F}"/>
          </ac:picMkLst>
        </pc:picChg>
      </pc:sldChg>
      <pc:sldChg chg="delSp modSp add mod ord">
        <pc:chgData name="Emily Newton - BAS" userId="a7b8155d-85d5-4b03-ae50-0138723a243e" providerId="ADAL" clId="{25912399-A4C8-539C-BDBC-F01352F6598C}" dt="2025-09-10T16:46:58.849" v="1488" actId="20577"/>
        <pc:sldMkLst>
          <pc:docMk/>
          <pc:sldMk cId="1100840534" sldId="310"/>
        </pc:sldMkLst>
        <pc:spChg chg="mod">
          <ac:chgData name="Emily Newton - BAS" userId="a7b8155d-85d5-4b03-ae50-0138723a243e" providerId="ADAL" clId="{25912399-A4C8-539C-BDBC-F01352F6598C}" dt="2025-09-10T16:46:09.317" v="1475" actId="20577"/>
          <ac:spMkLst>
            <pc:docMk/>
            <pc:sldMk cId="1100840534" sldId="310"/>
            <ac:spMk id="3" creationId="{1BF3C610-A3AA-F0B7-F682-4B65D924D377}"/>
          </ac:spMkLst>
        </pc:spChg>
        <pc:spChg chg="mod">
          <ac:chgData name="Emily Newton - BAS" userId="a7b8155d-85d5-4b03-ae50-0138723a243e" providerId="ADAL" clId="{25912399-A4C8-539C-BDBC-F01352F6598C}" dt="2025-09-10T16:44:00.030" v="1459" actId="20577"/>
          <ac:spMkLst>
            <pc:docMk/>
            <pc:sldMk cId="1100840534" sldId="310"/>
            <ac:spMk id="9" creationId="{B1ADEAA9-331D-E5DC-60EB-F775DC4569DD}"/>
          </ac:spMkLst>
        </pc:spChg>
        <pc:spChg chg="mod">
          <ac:chgData name="Emily Newton - BAS" userId="a7b8155d-85d5-4b03-ae50-0138723a243e" providerId="ADAL" clId="{25912399-A4C8-539C-BDBC-F01352F6598C}" dt="2025-09-10T16:46:58.849" v="1488" actId="20577"/>
          <ac:spMkLst>
            <pc:docMk/>
            <pc:sldMk cId="1100840534" sldId="310"/>
            <ac:spMk id="11" creationId="{5064056A-33AC-D8A8-D215-1F96C729DEEE}"/>
          </ac:spMkLst>
        </pc:spChg>
        <pc:spChg chg="mod">
          <ac:chgData name="Emily Newton - BAS" userId="a7b8155d-85d5-4b03-ae50-0138723a243e" providerId="ADAL" clId="{25912399-A4C8-539C-BDBC-F01352F6598C}" dt="2025-09-10T16:46:16.169" v="1479" actId="14100"/>
          <ac:spMkLst>
            <pc:docMk/>
            <pc:sldMk cId="1100840534" sldId="310"/>
            <ac:spMk id="14" creationId="{CB88A5BD-8F82-0096-DDF9-07ECE2EE1EFA}"/>
          </ac:spMkLst>
        </pc:spChg>
      </pc:sldChg>
      <pc:sldChg chg="addSp delSp modSp add mod">
        <pc:chgData name="Emily Newton - BAS" userId="a7b8155d-85d5-4b03-ae50-0138723a243e" providerId="ADAL" clId="{25912399-A4C8-539C-BDBC-F01352F6598C}" dt="2025-09-11T08:36:47.420" v="1784" actId="1037"/>
        <pc:sldMkLst>
          <pc:docMk/>
          <pc:sldMk cId="4051538842" sldId="311"/>
        </pc:sldMkLst>
        <pc:spChg chg="add mod">
          <ac:chgData name="Emily Newton - BAS" userId="a7b8155d-85d5-4b03-ae50-0138723a243e" providerId="ADAL" clId="{25912399-A4C8-539C-BDBC-F01352F6598C}" dt="2025-09-11T08:36:47.420" v="1784" actId="1037"/>
          <ac:spMkLst>
            <pc:docMk/>
            <pc:sldMk cId="4051538842" sldId="311"/>
            <ac:spMk id="2" creationId="{C98EB382-D5DB-E2D1-58C9-6309FBFF33D8}"/>
          </ac:spMkLst>
        </pc:spChg>
        <pc:spChg chg="mod">
          <ac:chgData name="Emily Newton - BAS" userId="a7b8155d-85d5-4b03-ae50-0138723a243e" providerId="ADAL" clId="{25912399-A4C8-539C-BDBC-F01352F6598C}" dt="2025-09-10T16:47:42.497" v="1524" actId="20577"/>
          <ac:spMkLst>
            <pc:docMk/>
            <pc:sldMk cId="4051538842" sldId="311"/>
            <ac:spMk id="9" creationId="{1D8E8C89-CCC4-0D27-F5BA-79CC546D2E9E}"/>
          </ac:spMkLst>
        </pc:spChg>
        <pc:spChg chg="mod">
          <ac:chgData name="Emily Newton - BAS" userId="a7b8155d-85d5-4b03-ae50-0138723a243e" providerId="ADAL" clId="{25912399-A4C8-539C-BDBC-F01352F6598C}" dt="2025-09-10T16:47:07.741" v="1498" actId="20577"/>
          <ac:spMkLst>
            <pc:docMk/>
            <pc:sldMk cId="4051538842" sldId="311"/>
            <ac:spMk id="11" creationId="{0AD49078-FFC0-C0C9-D4CD-D429A9E342C2}"/>
          </ac:spMkLst>
        </pc:spChg>
        <pc:spChg chg="mod">
          <ac:chgData name="Emily Newton - BAS" userId="a7b8155d-85d5-4b03-ae50-0138723a243e" providerId="ADAL" clId="{25912399-A4C8-539C-BDBC-F01352F6598C}" dt="2025-09-10T16:47:25.054" v="1502" actId="20577"/>
          <ac:spMkLst>
            <pc:docMk/>
            <pc:sldMk cId="4051538842" sldId="311"/>
            <ac:spMk id="14" creationId="{F3C39FA8-0067-665E-2953-FEB1F7BD919D}"/>
          </ac:spMkLst>
        </pc:spChg>
        <pc:picChg chg="add mod">
          <ac:chgData name="Emily Newton - BAS" userId="a7b8155d-85d5-4b03-ae50-0138723a243e" providerId="ADAL" clId="{25912399-A4C8-539C-BDBC-F01352F6598C}" dt="2025-09-11T08:36:47.420" v="1784" actId="1037"/>
          <ac:picMkLst>
            <pc:docMk/>
            <pc:sldMk cId="4051538842" sldId="311"/>
            <ac:picMk id="4" creationId="{C020F5B9-DB98-D524-442B-ECDF3825A78C}"/>
          </ac:picMkLst>
        </pc:picChg>
      </pc:sldChg>
      <pc:sldChg chg="addSp delSp modSp add mod ord delAnim">
        <pc:chgData name="Emily Newton - BAS" userId="a7b8155d-85d5-4b03-ae50-0138723a243e" providerId="ADAL" clId="{25912399-A4C8-539C-BDBC-F01352F6598C}" dt="2025-09-10T16:52:40.239" v="1600" actId="1036"/>
        <pc:sldMkLst>
          <pc:docMk/>
          <pc:sldMk cId="3913048108" sldId="312"/>
        </pc:sldMkLst>
        <pc:spChg chg="mod">
          <ac:chgData name="Emily Newton - BAS" userId="a7b8155d-85d5-4b03-ae50-0138723a243e" providerId="ADAL" clId="{25912399-A4C8-539C-BDBC-F01352F6598C}" dt="2025-09-10T16:48:39.409" v="1564" actId="20577"/>
          <ac:spMkLst>
            <pc:docMk/>
            <pc:sldMk cId="3913048108" sldId="312"/>
            <ac:spMk id="7" creationId="{8149832E-8E96-2A1D-CBA4-4CE04867129B}"/>
          </ac:spMkLst>
        </pc:spChg>
        <pc:spChg chg="mod">
          <ac:chgData name="Emily Newton - BAS" userId="a7b8155d-85d5-4b03-ae50-0138723a243e" providerId="ADAL" clId="{25912399-A4C8-539C-BDBC-F01352F6598C}" dt="2025-09-10T16:52:40.239" v="1600" actId="1036"/>
          <ac:spMkLst>
            <pc:docMk/>
            <pc:sldMk cId="3913048108" sldId="312"/>
            <ac:spMk id="8" creationId="{F03E5665-8B04-BF66-52D3-BB9FBA830AC4}"/>
          </ac:spMkLst>
        </pc:spChg>
        <pc:spChg chg="mod">
          <ac:chgData name="Emily Newton - BAS" userId="a7b8155d-85d5-4b03-ae50-0138723a243e" providerId="ADAL" clId="{25912399-A4C8-539C-BDBC-F01352F6598C}" dt="2025-09-10T16:52:37.061" v="1597" actId="14100"/>
          <ac:spMkLst>
            <pc:docMk/>
            <pc:sldMk cId="3913048108" sldId="312"/>
            <ac:spMk id="10" creationId="{A08ECE9D-A1FB-C090-8016-46879711DA7C}"/>
          </ac:spMkLst>
        </pc:spChg>
        <pc:picChg chg="add mod">
          <ac:chgData name="Emily Newton - BAS" userId="a7b8155d-85d5-4b03-ae50-0138723a243e" providerId="ADAL" clId="{25912399-A4C8-539C-BDBC-F01352F6598C}" dt="2025-09-10T16:51:30.394" v="1579" actId="1076"/>
          <ac:picMkLst>
            <pc:docMk/>
            <pc:sldMk cId="3913048108" sldId="312"/>
            <ac:picMk id="13" creationId="{07D45784-45AA-7AC6-B15C-201FD8654376}"/>
          </ac:picMkLst>
        </pc:picChg>
      </pc:sldChg>
      <pc:sldChg chg="addSp delSp modSp add mod">
        <pc:chgData name="Emily Newton - BAS" userId="a7b8155d-85d5-4b03-ae50-0138723a243e" providerId="ADAL" clId="{25912399-A4C8-539C-BDBC-F01352F6598C}" dt="2025-09-10T16:56:10.734" v="1651" actId="208"/>
        <pc:sldMkLst>
          <pc:docMk/>
          <pc:sldMk cId="4020751852" sldId="313"/>
        </pc:sldMkLst>
        <pc:spChg chg="add mod">
          <ac:chgData name="Emily Newton - BAS" userId="a7b8155d-85d5-4b03-ae50-0138723a243e" providerId="ADAL" clId="{25912399-A4C8-539C-BDBC-F01352F6598C}" dt="2025-09-10T16:55:44.118" v="1646" actId="14100"/>
          <ac:spMkLst>
            <pc:docMk/>
            <pc:sldMk cId="4020751852" sldId="313"/>
            <ac:spMk id="3" creationId="{F4940C5C-D3FC-7300-E1B0-7481E2E6EE4E}"/>
          </ac:spMkLst>
        </pc:spChg>
        <pc:spChg chg="add mod">
          <ac:chgData name="Emily Newton - BAS" userId="a7b8155d-85d5-4b03-ae50-0138723a243e" providerId="ADAL" clId="{25912399-A4C8-539C-BDBC-F01352F6598C}" dt="2025-09-10T16:56:10.734" v="1651" actId="208"/>
          <ac:spMkLst>
            <pc:docMk/>
            <pc:sldMk cId="4020751852" sldId="313"/>
            <ac:spMk id="4" creationId="{1993D58A-ABCA-D9BA-8B6D-82C08C06C8D6}"/>
          </ac:spMkLst>
        </pc:spChg>
        <pc:spChg chg="mod">
          <ac:chgData name="Emily Newton - BAS" userId="a7b8155d-85d5-4b03-ae50-0138723a243e" providerId="ADAL" clId="{25912399-A4C8-539C-BDBC-F01352F6598C}" dt="2025-09-10T16:53:25.731" v="1613" actId="20577"/>
          <ac:spMkLst>
            <pc:docMk/>
            <pc:sldMk cId="4020751852" sldId="313"/>
            <ac:spMk id="7" creationId="{BBC85229-73FC-FF62-DE8E-F8A89B0C0D7B}"/>
          </ac:spMkLst>
        </pc:spChg>
        <pc:spChg chg="mod">
          <ac:chgData name="Emily Newton - BAS" userId="a7b8155d-85d5-4b03-ae50-0138723a243e" providerId="ADAL" clId="{25912399-A4C8-539C-BDBC-F01352F6598C}" dt="2025-09-10T16:54:15.798" v="1631" actId="14100"/>
          <ac:spMkLst>
            <pc:docMk/>
            <pc:sldMk cId="4020751852" sldId="313"/>
            <ac:spMk id="8" creationId="{40723A63-616A-5B39-2816-331F9D5A5726}"/>
          </ac:spMkLst>
        </pc:spChg>
        <pc:spChg chg="mod">
          <ac:chgData name="Emily Newton - BAS" userId="a7b8155d-85d5-4b03-ae50-0138723a243e" providerId="ADAL" clId="{25912399-A4C8-539C-BDBC-F01352F6598C}" dt="2025-09-10T16:54:30.079" v="1633"/>
          <ac:spMkLst>
            <pc:docMk/>
            <pc:sldMk cId="4020751852" sldId="313"/>
            <ac:spMk id="10" creationId="{1F4327E1-7336-79D7-3608-0315AC654A6B}"/>
          </ac:spMkLst>
        </pc:spChg>
        <pc:picChg chg="add mod">
          <ac:chgData name="Emily Newton - BAS" userId="a7b8155d-85d5-4b03-ae50-0138723a243e" providerId="ADAL" clId="{25912399-A4C8-539C-BDBC-F01352F6598C}" dt="2025-09-10T16:55:58.318" v="1650" actId="1076"/>
          <ac:picMkLst>
            <pc:docMk/>
            <pc:sldMk cId="4020751852" sldId="313"/>
            <ac:picMk id="10242" creationId="{310C44D9-6F93-AE86-178E-59C6A6C69E8F}"/>
          </ac:picMkLst>
        </pc:picChg>
      </pc:sldChg>
      <pc:sldChg chg="addSp delSp modSp add mod">
        <pc:chgData name="Emily Newton - BAS" userId="a7b8155d-85d5-4b03-ae50-0138723a243e" providerId="ADAL" clId="{25912399-A4C8-539C-BDBC-F01352F6598C}" dt="2025-09-23T09:07:44.208" v="1804" actId="14100"/>
        <pc:sldMkLst>
          <pc:docMk/>
          <pc:sldMk cId="2143961465" sldId="314"/>
        </pc:sldMkLst>
        <pc:spChg chg="mod">
          <ac:chgData name="Emily Newton - BAS" userId="a7b8155d-85d5-4b03-ae50-0138723a243e" providerId="ADAL" clId="{25912399-A4C8-539C-BDBC-F01352F6598C}" dt="2025-09-11T08:36:01.065" v="1766" actId="20577"/>
          <ac:spMkLst>
            <pc:docMk/>
            <pc:sldMk cId="2143961465" sldId="314"/>
            <ac:spMk id="7" creationId="{C5227AC0-0BDD-4580-A177-8C596E8528C2}"/>
          </ac:spMkLst>
        </pc:spChg>
        <pc:spChg chg="mod">
          <ac:chgData name="Emily Newton - BAS" userId="a7b8155d-85d5-4b03-ae50-0138723a243e" providerId="ADAL" clId="{25912399-A4C8-539C-BDBC-F01352F6598C}" dt="2025-09-23T09:07:08.089" v="1793" actId="1076"/>
          <ac:spMkLst>
            <pc:docMk/>
            <pc:sldMk cId="2143961465" sldId="314"/>
            <ac:spMk id="8" creationId="{408F36FF-0E32-2B74-EA7C-FBFF124107F9}"/>
          </ac:spMkLst>
        </pc:spChg>
        <pc:spChg chg="add mod">
          <ac:chgData name="Emily Newton - BAS" userId="a7b8155d-85d5-4b03-ae50-0138723a243e" providerId="ADAL" clId="{25912399-A4C8-539C-BDBC-F01352F6598C}" dt="2025-09-23T09:07:44.208" v="1804" actId="14100"/>
          <ac:spMkLst>
            <pc:docMk/>
            <pc:sldMk cId="2143961465" sldId="314"/>
            <ac:spMk id="9" creationId="{4E492550-7409-2C2E-48A6-EC91706331E0}"/>
          </ac:spMkLst>
        </pc:spChg>
        <pc:spChg chg="mod">
          <ac:chgData name="Emily Newton - BAS" userId="a7b8155d-85d5-4b03-ae50-0138723a243e" providerId="ADAL" clId="{25912399-A4C8-539C-BDBC-F01352F6598C}" dt="2025-09-23T09:07:12.889" v="1794" actId="14100"/>
          <ac:spMkLst>
            <pc:docMk/>
            <pc:sldMk cId="2143961465" sldId="314"/>
            <ac:spMk id="10" creationId="{0F067A93-3A18-7816-7720-D2999A976D27}"/>
          </ac:spMkLst>
        </pc:spChg>
        <pc:picChg chg="add mod">
          <ac:chgData name="Emily Newton - BAS" userId="a7b8155d-85d5-4b03-ae50-0138723a243e" providerId="ADAL" clId="{25912399-A4C8-539C-BDBC-F01352F6598C}" dt="2025-09-23T09:07:15.721" v="1795" actId="1076"/>
          <ac:picMkLst>
            <pc:docMk/>
            <pc:sldMk cId="2143961465" sldId="314"/>
            <ac:picMk id="3" creationId="{C8B7909E-43E4-212E-BEF9-E5989658CCE5}"/>
          </ac:picMkLst>
        </pc:picChg>
      </pc:sldChg>
      <pc:sldChg chg="add">
        <pc:chgData name="Emily Newton - BAS" userId="a7b8155d-85d5-4b03-ae50-0138723a243e" providerId="ADAL" clId="{25912399-A4C8-539C-BDBC-F01352F6598C}" dt="2025-09-10T16:57:19.653" v="1653"/>
        <pc:sldMkLst>
          <pc:docMk/>
          <pc:sldMk cId="2719136739" sldId="315"/>
        </pc:sldMkLst>
      </pc:sldChg>
      <pc:sldMasterChg chg="setBg modSldLayout">
        <pc:chgData name="Emily Newton - BAS" userId="a7b8155d-85d5-4b03-ae50-0138723a243e" providerId="ADAL" clId="{25912399-A4C8-539C-BDBC-F01352F6598C}" dt="2025-09-10T15:49:18.819" v="3"/>
        <pc:sldMasterMkLst>
          <pc:docMk/>
          <pc:sldMasterMk cId="2460954070" sldId="2147483660"/>
        </pc:sldMasterMkLst>
        <pc:sldLayoutChg chg="setBg">
          <pc:chgData name="Emily Newton - BAS" userId="a7b8155d-85d5-4b03-ae50-0138723a243e" providerId="ADAL" clId="{25912399-A4C8-539C-BDBC-F01352F6598C}" dt="2025-09-10T15:49:18.819" v="3"/>
          <pc:sldLayoutMkLst>
            <pc:docMk/>
            <pc:sldMasterMk cId="2460954070" sldId="2147483660"/>
            <pc:sldLayoutMk cId="2385387890" sldId="2147483661"/>
          </pc:sldLayoutMkLst>
        </pc:sldLayoutChg>
        <pc:sldLayoutChg chg="setBg">
          <pc:chgData name="Emily Newton - BAS" userId="a7b8155d-85d5-4b03-ae50-0138723a243e" providerId="ADAL" clId="{25912399-A4C8-539C-BDBC-F01352F6598C}" dt="2025-09-10T15:49:18.819" v="3"/>
          <pc:sldLayoutMkLst>
            <pc:docMk/>
            <pc:sldMasterMk cId="2460954070" sldId="2147483660"/>
            <pc:sldLayoutMk cId="949138452" sldId="2147483662"/>
          </pc:sldLayoutMkLst>
        </pc:sldLayoutChg>
        <pc:sldLayoutChg chg="setBg">
          <pc:chgData name="Emily Newton - BAS" userId="a7b8155d-85d5-4b03-ae50-0138723a243e" providerId="ADAL" clId="{25912399-A4C8-539C-BDBC-F01352F6598C}" dt="2025-09-10T15:49:18.819" v="3"/>
          <pc:sldLayoutMkLst>
            <pc:docMk/>
            <pc:sldMasterMk cId="2460954070" sldId="2147483660"/>
            <pc:sldLayoutMk cId="2591524520" sldId="2147483663"/>
          </pc:sldLayoutMkLst>
        </pc:sldLayoutChg>
        <pc:sldLayoutChg chg="setBg">
          <pc:chgData name="Emily Newton - BAS" userId="a7b8155d-85d5-4b03-ae50-0138723a243e" providerId="ADAL" clId="{25912399-A4C8-539C-BDBC-F01352F6598C}" dt="2025-09-10T15:49:18.819" v="3"/>
          <pc:sldLayoutMkLst>
            <pc:docMk/>
            <pc:sldMasterMk cId="2460954070" sldId="2147483660"/>
            <pc:sldLayoutMk cId="1203092039" sldId="2147483664"/>
          </pc:sldLayoutMkLst>
        </pc:sldLayoutChg>
        <pc:sldLayoutChg chg="setBg">
          <pc:chgData name="Emily Newton - BAS" userId="a7b8155d-85d5-4b03-ae50-0138723a243e" providerId="ADAL" clId="{25912399-A4C8-539C-BDBC-F01352F6598C}" dt="2025-09-10T15:49:18.819" v="3"/>
          <pc:sldLayoutMkLst>
            <pc:docMk/>
            <pc:sldMasterMk cId="2460954070" sldId="2147483660"/>
            <pc:sldLayoutMk cId="3733172339" sldId="2147483665"/>
          </pc:sldLayoutMkLst>
        </pc:sldLayoutChg>
        <pc:sldLayoutChg chg="setBg">
          <pc:chgData name="Emily Newton - BAS" userId="a7b8155d-85d5-4b03-ae50-0138723a243e" providerId="ADAL" clId="{25912399-A4C8-539C-BDBC-F01352F6598C}" dt="2025-09-10T15:49:18.819" v="3"/>
          <pc:sldLayoutMkLst>
            <pc:docMk/>
            <pc:sldMasterMk cId="2460954070" sldId="2147483660"/>
            <pc:sldLayoutMk cId="3210312558" sldId="2147483666"/>
          </pc:sldLayoutMkLst>
        </pc:sldLayoutChg>
        <pc:sldLayoutChg chg="setBg">
          <pc:chgData name="Emily Newton - BAS" userId="a7b8155d-85d5-4b03-ae50-0138723a243e" providerId="ADAL" clId="{25912399-A4C8-539C-BDBC-F01352F6598C}" dt="2025-09-10T15:49:18.819" v="3"/>
          <pc:sldLayoutMkLst>
            <pc:docMk/>
            <pc:sldMasterMk cId="2460954070" sldId="2147483660"/>
            <pc:sldLayoutMk cId="3146388984" sldId="2147483667"/>
          </pc:sldLayoutMkLst>
        </pc:sldLayoutChg>
        <pc:sldLayoutChg chg="setBg">
          <pc:chgData name="Emily Newton - BAS" userId="a7b8155d-85d5-4b03-ae50-0138723a243e" providerId="ADAL" clId="{25912399-A4C8-539C-BDBC-F01352F6598C}" dt="2025-09-10T15:49:18.819" v="3"/>
          <pc:sldLayoutMkLst>
            <pc:docMk/>
            <pc:sldMasterMk cId="2460954070" sldId="2147483660"/>
            <pc:sldLayoutMk cId="3171841454" sldId="2147483668"/>
          </pc:sldLayoutMkLst>
        </pc:sldLayoutChg>
        <pc:sldLayoutChg chg="setBg">
          <pc:chgData name="Emily Newton - BAS" userId="a7b8155d-85d5-4b03-ae50-0138723a243e" providerId="ADAL" clId="{25912399-A4C8-539C-BDBC-F01352F6598C}" dt="2025-09-10T15:49:18.819" v="3"/>
          <pc:sldLayoutMkLst>
            <pc:docMk/>
            <pc:sldMasterMk cId="2460954070" sldId="2147483660"/>
            <pc:sldLayoutMk cId="1718958274" sldId="2147483669"/>
          </pc:sldLayoutMkLst>
        </pc:sldLayoutChg>
        <pc:sldLayoutChg chg="setBg">
          <pc:chgData name="Emily Newton - BAS" userId="a7b8155d-85d5-4b03-ae50-0138723a243e" providerId="ADAL" clId="{25912399-A4C8-539C-BDBC-F01352F6598C}" dt="2025-09-10T15:49:18.819" v="3"/>
          <pc:sldLayoutMkLst>
            <pc:docMk/>
            <pc:sldMasterMk cId="2460954070" sldId="2147483660"/>
            <pc:sldLayoutMk cId="2202905451" sldId="2147483670"/>
          </pc:sldLayoutMkLst>
        </pc:sldLayoutChg>
        <pc:sldLayoutChg chg="setBg">
          <pc:chgData name="Emily Newton - BAS" userId="a7b8155d-85d5-4b03-ae50-0138723a243e" providerId="ADAL" clId="{25912399-A4C8-539C-BDBC-F01352F6598C}" dt="2025-09-10T15:49:18.819" v="3"/>
          <pc:sldLayoutMkLst>
            <pc:docMk/>
            <pc:sldMasterMk cId="2460954070" sldId="2147483660"/>
            <pc:sldLayoutMk cId="3479445657" sldId="2147483671"/>
          </pc:sldLayoutMkLst>
        </pc:sldLayoutChg>
      </pc:sldMaster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8870D75-2AA4-BA40-A2C9-9A591EEEAFE9}" type="datetimeFigureOut">
              <a:rPr lang="en-US" smtClean="0"/>
              <a:t>10/3/2025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143C14E-15B2-DE4D-8CB3-B3DBA351D024}" type="slidenum">
              <a:rPr lang="en-US" smtClean="0"/>
              <a:t>‹#›</a:t>
            </a:fld>
            <a:endParaRPr lang="en-US"/>
          </a:p>
        </p:txBody>
      </p:sp>
    </p:spTree>
    <p:extLst>
      <p:ext uri="{BB962C8B-B14F-4D97-AF65-F5344CB8AC3E}">
        <p14:creationId xmlns:p14="http://schemas.microsoft.com/office/powerpoint/2010/main" val="100016296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DE190A31-A1D9-7B40-B035-D732D05F7A43}" type="slidenum">
              <a:rPr lang="en-US" smtClean="0"/>
              <a:t>2</a:t>
            </a:fld>
            <a:endParaRPr lang="en-US"/>
          </a:p>
        </p:txBody>
      </p:sp>
    </p:spTree>
    <p:extLst>
      <p:ext uri="{BB962C8B-B14F-4D97-AF65-F5344CB8AC3E}">
        <p14:creationId xmlns:p14="http://schemas.microsoft.com/office/powerpoint/2010/main" val="88238438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3F85135-6977-8D2D-9AA5-F285389B087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F11BEA6-E484-B865-8B87-B56A124C000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B0354FF-6C0C-1A3A-2794-1991B4B24E58}"/>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FC391D3B-49A1-E5BE-5844-1A005B43AFA8}"/>
              </a:ext>
            </a:extLst>
          </p:cNvPr>
          <p:cNvSpPr>
            <a:spLocks noGrp="1"/>
          </p:cNvSpPr>
          <p:nvPr>
            <p:ph type="sldNum" sz="quarter" idx="5"/>
          </p:nvPr>
        </p:nvSpPr>
        <p:spPr/>
        <p:txBody>
          <a:bodyPr/>
          <a:lstStyle/>
          <a:p>
            <a:fld id="{DE190A31-A1D9-7B40-B035-D732D05F7A43}" type="slidenum">
              <a:rPr lang="en-US" smtClean="0"/>
              <a:t>3</a:t>
            </a:fld>
            <a:endParaRPr lang="en-US"/>
          </a:p>
        </p:txBody>
      </p:sp>
    </p:spTree>
    <p:extLst>
      <p:ext uri="{BB962C8B-B14F-4D97-AF65-F5344CB8AC3E}">
        <p14:creationId xmlns:p14="http://schemas.microsoft.com/office/powerpoint/2010/main" val="230306001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2B6179E-B601-6BA2-56DE-25032A2DCF9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E1B0CD5-FF98-6635-56CC-E0BDAEB9DEE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C4495F0-9545-1FD4-081A-CE32B9FCCD87}"/>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739A07C2-A19C-5700-9B97-6A19FCF7E4F9}"/>
              </a:ext>
            </a:extLst>
          </p:cNvPr>
          <p:cNvSpPr>
            <a:spLocks noGrp="1"/>
          </p:cNvSpPr>
          <p:nvPr>
            <p:ph type="sldNum" sz="quarter" idx="5"/>
          </p:nvPr>
        </p:nvSpPr>
        <p:spPr/>
        <p:txBody>
          <a:bodyPr/>
          <a:lstStyle/>
          <a:p>
            <a:fld id="{DE190A31-A1D9-7B40-B035-D732D05F7A43}" type="slidenum">
              <a:rPr lang="en-US" smtClean="0"/>
              <a:t>4</a:t>
            </a:fld>
            <a:endParaRPr lang="en-US"/>
          </a:p>
        </p:txBody>
      </p:sp>
    </p:spTree>
    <p:extLst>
      <p:ext uri="{BB962C8B-B14F-4D97-AF65-F5344CB8AC3E}">
        <p14:creationId xmlns:p14="http://schemas.microsoft.com/office/powerpoint/2010/main" val="176024278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60C78BC-D98C-5A38-6590-C3AD55718A8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FC8EF5E-92EF-9380-7587-38A689EC0B5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81EED77-F439-3C1A-7ACD-2798EA2F43C0}"/>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231C3AC1-D168-5D7B-EE40-0E04EC9A2FFC}"/>
              </a:ext>
            </a:extLst>
          </p:cNvPr>
          <p:cNvSpPr>
            <a:spLocks noGrp="1"/>
          </p:cNvSpPr>
          <p:nvPr>
            <p:ph type="sldNum" sz="quarter" idx="5"/>
          </p:nvPr>
        </p:nvSpPr>
        <p:spPr/>
        <p:txBody>
          <a:bodyPr/>
          <a:lstStyle/>
          <a:p>
            <a:fld id="{DE190A31-A1D9-7B40-B035-D732D05F7A43}" type="slidenum">
              <a:rPr lang="en-US" smtClean="0"/>
              <a:t>5</a:t>
            </a:fld>
            <a:endParaRPr lang="en-US"/>
          </a:p>
        </p:txBody>
      </p:sp>
    </p:spTree>
    <p:extLst>
      <p:ext uri="{BB962C8B-B14F-4D97-AF65-F5344CB8AC3E}">
        <p14:creationId xmlns:p14="http://schemas.microsoft.com/office/powerpoint/2010/main" val="93029623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78F083D-7218-D695-3F2A-68B8C9349F3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54785E5-106D-1E7B-5314-D39BDDE01D5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7A24A26-C7C8-8B90-798A-FAF9215F8F85}"/>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D45501A4-4455-C12C-39C9-9652CA772CA4}"/>
              </a:ext>
            </a:extLst>
          </p:cNvPr>
          <p:cNvSpPr>
            <a:spLocks noGrp="1"/>
          </p:cNvSpPr>
          <p:nvPr>
            <p:ph type="sldNum" sz="quarter" idx="5"/>
          </p:nvPr>
        </p:nvSpPr>
        <p:spPr/>
        <p:txBody>
          <a:bodyPr/>
          <a:lstStyle/>
          <a:p>
            <a:fld id="{DE190A31-A1D9-7B40-B035-D732D05F7A43}" type="slidenum">
              <a:rPr lang="en-US" smtClean="0"/>
              <a:t>7</a:t>
            </a:fld>
            <a:endParaRPr lang="en-US"/>
          </a:p>
        </p:txBody>
      </p:sp>
    </p:spTree>
    <p:extLst>
      <p:ext uri="{BB962C8B-B14F-4D97-AF65-F5344CB8AC3E}">
        <p14:creationId xmlns:p14="http://schemas.microsoft.com/office/powerpoint/2010/main" val="354117985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F499513-3A95-C874-84AB-EC0EBCCA129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9093FC4-77D0-C784-F20D-54EFA731A80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74C9D62-AB9A-A9AE-01DB-C92B9EEBF80E}"/>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4C42A4F2-EC1E-8DE2-3EA9-F607399DBED1}"/>
              </a:ext>
            </a:extLst>
          </p:cNvPr>
          <p:cNvSpPr>
            <a:spLocks noGrp="1"/>
          </p:cNvSpPr>
          <p:nvPr>
            <p:ph type="sldNum" sz="quarter" idx="5"/>
          </p:nvPr>
        </p:nvSpPr>
        <p:spPr/>
        <p:txBody>
          <a:bodyPr/>
          <a:lstStyle/>
          <a:p>
            <a:fld id="{DE190A31-A1D9-7B40-B035-D732D05F7A43}" type="slidenum">
              <a:rPr lang="en-US" smtClean="0"/>
              <a:t>8</a:t>
            </a:fld>
            <a:endParaRPr lang="en-US"/>
          </a:p>
        </p:txBody>
      </p:sp>
    </p:spTree>
    <p:extLst>
      <p:ext uri="{BB962C8B-B14F-4D97-AF65-F5344CB8AC3E}">
        <p14:creationId xmlns:p14="http://schemas.microsoft.com/office/powerpoint/2010/main" val="163801414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1335FBC-A002-E3A3-F541-645548B4760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A927D54-940C-6CFF-AA52-3B1ACA6AABF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1BD1D75-0ED8-C1FE-62CB-750BD9B6DF30}"/>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3A440167-FB8B-9A41-40FC-7D59831204E9}"/>
              </a:ext>
            </a:extLst>
          </p:cNvPr>
          <p:cNvSpPr>
            <a:spLocks noGrp="1"/>
          </p:cNvSpPr>
          <p:nvPr>
            <p:ph type="sldNum" sz="quarter" idx="5"/>
          </p:nvPr>
        </p:nvSpPr>
        <p:spPr/>
        <p:txBody>
          <a:bodyPr/>
          <a:lstStyle/>
          <a:p>
            <a:fld id="{DE190A31-A1D9-7B40-B035-D732D05F7A43}" type="slidenum">
              <a:rPr lang="en-US" smtClean="0"/>
              <a:t>9</a:t>
            </a:fld>
            <a:endParaRPr lang="en-US"/>
          </a:p>
        </p:txBody>
      </p:sp>
    </p:spTree>
    <p:extLst>
      <p:ext uri="{BB962C8B-B14F-4D97-AF65-F5344CB8AC3E}">
        <p14:creationId xmlns:p14="http://schemas.microsoft.com/office/powerpoint/2010/main" val="357256292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GB"/>
              <a:t>Click to edit Master title style</a:t>
            </a:r>
            <a:endParaRPr lang="en-GB"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GB" dirty="0"/>
          </a:p>
        </p:txBody>
      </p:sp>
      <p:sp>
        <p:nvSpPr>
          <p:cNvPr id="4" name="Date Placeholder 3"/>
          <p:cNvSpPr>
            <a:spLocks noGrp="1"/>
          </p:cNvSpPr>
          <p:nvPr>
            <p:ph type="dt" sz="half" idx="10"/>
          </p:nvPr>
        </p:nvSpPr>
        <p:spPr/>
        <p:txBody>
          <a:bodyPr/>
          <a:lstStyle/>
          <a:p>
            <a:fld id="{846CE7D5-CF57-46EF-B807-FDD0502418D4}" type="datetimeFigureOut">
              <a:rPr lang="en-GB" smtClean="0"/>
              <a:t>03/10/2025</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330EA680-D336-4FF7-8B7A-9848BB0A1C32}" type="slidenum">
              <a:rPr lang="en-GB" smtClean="0"/>
              <a:t>‹#›</a:t>
            </a:fld>
            <a:endParaRPr lang="en-GB"/>
          </a:p>
        </p:txBody>
      </p:sp>
    </p:spTree>
    <p:extLst>
      <p:ext uri="{BB962C8B-B14F-4D97-AF65-F5344CB8AC3E}">
        <p14:creationId xmlns:p14="http://schemas.microsoft.com/office/powerpoint/2010/main" val="238538789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GB" dirty="0"/>
          </a:p>
        </p:txBody>
      </p:sp>
      <p:sp>
        <p:nvSpPr>
          <p:cNvPr id="3" name="Vertical Text Placeholder 2"/>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GB" dirty="0"/>
          </a:p>
        </p:txBody>
      </p:sp>
      <p:sp>
        <p:nvSpPr>
          <p:cNvPr id="4" name="Date Placeholder 3"/>
          <p:cNvSpPr>
            <a:spLocks noGrp="1"/>
          </p:cNvSpPr>
          <p:nvPr>
            <p:ph type="dt" sz="half" idx="10"/>
          </p:nvPr>
        </p:nvSpPr>
        <p:spPr/>
        <p:txBody>
          <a:bodyPr/>
          <a:lstStyle/>
          <a:p>
            <a:fld id="{846CE7D5-CF57-46EF-B807-FDD0502418D4}" type="datetimeFigureOut">
              <a:rPr lang="en-GB" smtClean="0"/>
              <a:t>03/10/2025</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330EA680-D336-4FF7-8B7A-9848BB0A1C32}" type="slidenum">
              <a:rPr lang="en-GB" smtClean="0"/>
              <a:t>‹#›</a:t>
            </a:fld>
            <a:endParaRPr lang="en-GB"/>
          </a:p>
        </p:txBody>
      </p:sp>
    </p:spTree>
    <p:extLst>
      <p:ext uri="{BB962C8B-B14F-4D97-AF65-F5344CB8AC3E}">
        <p14:creationId xmlns:p14="http://schemas.microsoft.com/office/powerpoint/2010/main" val="220290545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GB"/>
              <a:t>Click to edit Master title style</a:t>
            </a:r>
            <a:endParaRPr lang="en-GB"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GB" dirty="0"/>
          </a:p>
        </p:txBody>
      </p:sp>
      <p:sp>
        <p:nvSpPr>
          <p:cNvPr id="4" name="Date Placeholder 3"/>
          <p:cNvSpPr>
            <a:spLocks noGrp="1"/>
          </p:cNvSpPr>
          <p:nvPr>
            <p:ph type="dt" sz="half" idx="10"/>
          </p:nvPr>
        </p:nvSpPr>
        <p:spPr/>
        <p:txBody>
          <a:bodyPr/>
          <a:lstStyle/>
          <a:p>
            <a:fld id="{846CE7D5-CF57-46EF-B807-FDD0502418D4}" type="datetimeFigureOut">
              <a:rPr lang="en-GB" smtClean="0"/>
              <a:t>03/10/2025</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330EA680-D336-4FF7-8B7A-9848BB0A1C32}" type="slidenum">
              <a:rPr lang="en-GB" smtClean="0"/>
              <a:t>‹#›</a:t>
            </a:fld>
            <a:endParaRPr lang="en-GB"/>
          </a:p>
        </p:txBody>
      </p:sp>
    </p:spTree>
    <p:extLst>
      <p:ext uri="{BB962C8B-B14F-4D97-AF65-F5344CB8AC3E}">
        <p14:creationId xmlns:p14="http://schemas.microsoft.com/office/powerpoint/2010/main" val="347944565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GB"/>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p>
        </p:txBody>
      </p:sp>
      <p:sp>
        <p:nvSpPr>
          <p:cNvPr id="4" name="Date Placeholder 3"/>
          <p:cNvSpPr>
            <a:spLocks noGrp="1"/>
          </p:cNvSpPr>
          <p:nvPr>
            <p:ph type="dt" sz="half" idx="10"/>
          </p:nvPr>
        </p:nvSpPr>
        <p:spPr/>
        <p:txBody>
          <a:bodyPr/>
          <a:lstStyle/>
          <a:p>
            <a:fld id="{846CE7D5-CF57-46EF-B807-FDD0502418D4}" type="datetimeFigureOut">
              <a:rPr lang="en-GB" smtClean="0"/>
              <a:t>03/10/2025</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330EA680-D336-4FF7-8B7A-9848BB0A1C32}" type="slidenum">
              <a:rPr lang="en-GB" smtClean="0"/>
              <a:t>‹#›</a:t>
            </a:fld>
            <a:endParaRPr lang="en-GB"/>
          </a:p>
        </p:txBody>
      </p:sp>
    </p:spTree>
    <p:extLst>
      <p:ext uri="{BB962C8B-B14F-4D97-AF65-F5344CB8AC3E}">
        <p14:creationId xmlns:p14="http://schemas.microsoft.com/office/powerpoint/2010/main" val="238538789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p>
        </p:txBody>
      </p:sp>
      <p:sp>
        <p:nvSpPr>
          <p:cNvPr id="3" name="Content Placeholder 2"/>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Date Placeholder 3"/>
          <p:cNvSpPr>
            <a:spLocks noGrp="1"/>
          </p:cNvSpPr>
          <p:nvPr>
            <p:ph type="dt" sz="half" idx="10"/>
          </p:nvPr>
        </p:nvSpPr>
        <p:spPr/>
        <p:txBody>
          <a:bodyPr/>
          <a:lstStyle/>
          <a:p>
            <a:fld id="{846CE7D5-CF57-46EF-B807-FDD0502418D4}" type="datetimeFigureOut">
              <a:rPr lang="en-GB" smtClean="0"/>
              <a:t>03/10/2025</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330EA680-D336-4FF7-8B7A-9848BB0A1C32}" type="slidenum">
              <a:rPr lang="en-GB" smtClean="0"/>
              <a:t>‹#›</a:t>
            </a:fld>
            <a:endParaRPr lang="en-GB"/>
          </a:p>
        </p:txBody>
      </p:sp>
    </p:spTree>
    <p:extLst>
      <p:ext uri="{BB962C8B-B14F-4D97-AF65-F5344CB8AC3E}">
        <p14:creationId xmlns:p14="http://schemas.microsoft.com/office/powerpoint/2010/main" val="94913845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GB"/>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GB"/>
              <a:t>Click to edit Master text styles</a:t>
            </a:r>
          </a:p>
        </p:txBody>
      </p:sp>
      <p:sp>
        <p:nvSpPr>
          <p:cNvPr id="4" name="Date Placeholder 3"/>
          <p:cNvSpPr>
            <a:spLocks noGrp="1"/>
          </p:cNvSpPr>
          <p:nvPr>
            <p:ph type="dt" sz="half" idx="10"/>
          </p:nvPr>
        </p:nvSpPr>
        <p:spPr/>
        <p:txBody>
          <a:bodyPr/>
          <a:lstStyle/>
          <a:p>
            <a:fld id="{846CE7D5-CF57-46EF-B807-FDD0502418D4}" type="datetimeFigureOut">
              <a:rPr lang="en-GB" smtClean="0"/>
              <a:t>03/10/2025</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330EA680-D336-4FF7-8B7A-9848BB0A1C32}" type="slidenum">
              <a:rPr lang="en-GB" smtClean="0"/>
              <a:t>‹#›</a:t>
            </a:fld>
            <a:endParaRPr lang="en-GB"/>
          </a:p>
        </p:txBody>
      </p:sp>
    </p:spTree>
    <p:extLst>
      <p:ext uri="{BB962C8B-B14F-4D97-AF65-F5344CB8AC3E}">
        <p14:creationId xmlns:p14="http://schemas.microsoft.com/office/powerpoint/2010/main" val="259152452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Content Placeholder 3"/>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5" name="Date Placeholder 4"/>
          <p:cNvSpPr>
            <a:spLocks noGrp="1"/>
          </p:cNvSpPr>
          <p:nvPr>
            <p:ph type="dt" sz="half" idx="10"/>
          </p:nvPr>
        </p:nvSpPr>
        <p:spPr/>
        <p:txBody>
          <a:bodyPr/>
          <a:lstStyle/>
          <a:p>
            <a:fld id="{846CE7D5-CF57-46EF-B807-FDD0502418D4}" type="datetimeFigureOut">
              <a:rPr lang="en-GB" smtClean="0"/>
              <a:t>03/10/2025</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330EA680-D336-4FF7-8B7A-9848BB0A1C32}" type="slidenum">
              <a:rPr lang="en-GB" smtClean="0"/>
              <a:t>‹#›</a:t>
            </a:fld>
            <a:endParaRPr lang="en-GB"/>
          </a:p>
        </p:txBody>
      </p:sp>
    </p:spTree>
    <p:extLst>
      <p:ext uri="{BB962C8B-B14F-4D97-AF65-F5344CB8AC3E}">
        <p14:creationId xmlns:p14="http://schemas.microsoft.com/office/powerpoint/2010/main" val="120309203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GB"/>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7" name="Date Placeholder 6"/>
          <p:cNvSpPr>
            <a:spLocks noGrp="1"/>
          </p:cNvSpPr>
          <p:nvPr>
            <p:ph type="dt" sz="half" idx="10"/>
          </p:nvPr>
        </p:nvSpPr>
        <p:spPr/>
        <p:txBody>
          <a:bodyPr/>
          <a:lstStyle/>
          <a:p>
            <a:fld id="{846CE7D5-CF57-46EF-B807-FDD0502418D4}" type="datetimeFigureOut">
              <a:rPr lang="en-GB" smtClean="0"/>
              <a:t>03/10/2025</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330EA680-D336-4FF7-8B7A-9848BB0A1C32}" type="slidenum">
              <a:rPr lang="en-GB" smtClean="0"/>
              <a:t>‹#›</a:t>
            </a:fld>
            <a:endParaRPr lang="en-GB"/>
          </a:p>
        </p:txBody>
      </p:sp>
    </p:spTree>
    <p:extLst>
      <p:ext uri="{BB962C8B-B14F-4D97-AF65-F5344CB8AC3E}">
        <p14:creationId xmlns:p14="http://schemas.microsoft.com/office/powerpoint/2010/main" val="373317233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p>
        </p:txBody>
      </p:sp>
      <p:sp>
        <p:nvSpPr>
          <p:cNvPr id="3" name="Date Placeholder 2"/>
          <p:cNvSpPr>
            <a:spLocks noGrp="1"/>
          </p:cNvSpPr>
          <p:nvPr>
            <p:ph type="dt" sz="half" idx="10"/>
          </p:nvPr>
        </p:nvSpPr>
        <p:spPr/>
        <p:txBody>
          <a:bodyPr/>
          <a:lstStyle/>
          <a:p>
            <a:fld id="{846CE7D5-CF57-46EF-B807-FDD0502418D4}" type="datetimeFigureOut">
              <a:rPr lang="en-GB" smtClean="0"/>
              <a:t>03/10/2025</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330EA680-D336-4FF7-8B7A-9848BB0A1C32}" type="slidenum">
              <a:rPr lang="en-GB" smtClean="0"/>
              <a:t>‹#›</a:t>
            </a:fld>
            <a:endParaRPr lang="en-GB"/>
          </a:p>
        </p:txBody>
      </p:sp>
    </p:spTree>
    <p:extLst>
      <p:ext uri="{BB962C8B-B14F-4D97-AF65-F5344CB8AC3E}">
        <p14:creationId xmlns:p14="http://schemas.microsoft.com/office/powerpoint/2010/main" val="321031255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46CE7D5-CF57-46EF-B807-FDD0502418D4}" type="datetimeFigureOut">
              <a:rPr lang="en-GB" smtClean="0"/>
              <a:t>03/10/2025</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330EA680-D336-4FF7-8B7A-9848BB0A1C32}" type="slidenum">
              <a:rPr lang="en-GB" smtClean="0"/>
              <a:t>‹#›</a:t>
            </a:fld>
            <a:endParaRPr lang="en-GB"/>
          </a:p>
        </p:txBody>
      </p:sp>
    </p:spTree>
    <p:extLst>
      <p:ext uri="{BB962C8B-B14F-4D97-AF65-F5344CB8AC3E}">
        <p14:creationId xmlns:p14="http://schemas.microsoft.com/office/powerpoint/2010/main" val="314638898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GB"/>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p:cNvSpPr>
            <a:spLocks noGrp="1"/>
          </p:cNvSpPr>
          <p:nvPr>
            <p:ph type="dt" sz="half" idx="10"/>
          </p:nvPr>
        </p:nvSpPr>
        <p:spPr/>
        <p:txBody>
          <a:bodyPr/>
          <a:lstStyle/>
          <a:p>
            <a:fld id="{846CE7D5-CF57-46EF-B807-FDD0502418D4}" type="datetimeFigureOut">
              <a:rPr lang="en-GB" smtClean="0"/>
              <a:t>03/10/2025</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330EA680-D336-4FF7-8B7A-9848BB0A1C32}" type="slidenum">
              <a:rPr lang="en-GB" smtClean="0"/>
              <a:t>‹#›</a:t>
            </a:fld>
            <a:endParaRPr lang="en-GB"/>
          </a:p>
        </p:txBody>
      </p:sp>
    </p:spTree>
    <p:extLst>
      <p:ext uri="{BB962C8B-B14F-4D97-AF65-F5344CB8AC3E}">
        <p14:creationId xmlns:p14="http://schemas.microsoft.com/office/powerpoint/2010/main" val="317184145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GB" dirty="0"/>
          </a:p>
        </p:txBody>
      </p:sp>
      <p:sp>
        <p:nvSpPr>
          <p:cNvPr id="3" name="Content Placeholder 2"/>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GB" dirty="0"/>
          </a:p>
        </p:txBody>
      </p:sp>
      <p:sp>
        <p:nvSpPr>
          <p:cNvPr id="4" name="Date Placeholder 3"/>
          <p:cNvSpPr>
            <a:spLocks noGrp="1"/>
          </p:cNvSpPr>
          <p:nvPr>
            <p:ph type="dt" sz="half" idx="10"/>
          </p:nvPr>
        </p:nvSpPr>
        <p:spPr/>
        <p:txBody>
          <a:bodyPr/>
          <a:lstStyle/>
          <a:p>
            <a:fld id="{846CE7D5-CF57-46EF-B807-FDD0502418D4}" type="datetimeFigureOut">
              <a:rPr lang="en-GB" smtClean="0"/>
              <a:t>03/10/2025</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330EA680-D336-4FF7-8B7A-9848BB0A1C32}" type="slidenum">
              <a:rPr lang="en-GB" smtClean="0"/>
              <a:t>‹#›</a:t>
            </a:fld>
            <a:endParaRPr lang="en-GB"/>
          </a:p>
        </p:txBody>
      </p:sp>
    </p:spTree>
    <p:extLst>
      <p:ext uri="{BB962C8B-B14F-4D97-AF65-F5344CB8AC3E}">
        <p14:creationId xmlns:p14="http://schemas.microsoft.com/office/powerpoint/2010/main" val="94913845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GB"/>
              <a:t>Click to edit Master title style</a:t>
            </a:r>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GB"/>
              <a:t>Click icon to add picture</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p:cNvSpPr>
            <a:spLocks noGrp="1"/>
          </p:cNvSpPr>
          <p:nvPr>
            <p:ph type="dt" sz="half" idx="10"/>
          </p:nvPr>
        </p:nvSpPr>
        <p:spPr/>
        <p:txBody>
          <a:bodyPr/>
          <a:lstStyle/>
          <a:p>
            <a:fld id="{846CE7D5-CF57-46EF-B807-FDD0502418D4}" type="datetimeFigureOut">
              <a:rPr lang="en-GB" smtClean="0"/>
              <a:t>03/10/2025</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330EA680-D336-4FF7-8B7A-9848BB0A1C32}" type="slidenum">
              <a:rPr lang="en-GB" smtClean="0"/>
              <a:t>‹#›</a:t>
            </a:fld>
            <a:endParaRPr lang="en-GB"/>
          </a:p>
        </p:txBody>
      </p:sp>
    </p:spTree>
    <p:extLst>
      <p:ext uri="{BB962C8B-B14F-4D97-AF65-F5344CB8AC3E}">
        <p14:creationId xmlns:p14="http://schemas.microsoft.com/office/powerpoint/2010/main" val="171895827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p>
        </p:txBody>
      </p:sp>
      <p:sp>
        <p:nvSpPr>
          <p:cNvPr id="3" name="Vertical Text Placeholder 2"/>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Date Placeholder 3"/>
          <p:cNvSpPr>
            <a:spLocks noGrp="1"/>
          </p:cNvSpPr>
          <p:nvPr>
            <p:ph type="dt" sz="half" idx="10"/>
          </p:nvPr>
        </p:nvSpPr>
        <p:spPr/>
        <p:txBody>
          <a:bodyPr/>
          <a:lstStyle/>
          <a:p>
            <a:fld id="{846CE7D5-CF57-46EF-B807-FDD0502418D4}" type="datetimeFigureOut">
              <a:rPr lang="en-GB" smtClean="0"/>
              <a:t>03/10/2025</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330EA680-D336-4FF7-8B7A-9848BB0A1C32}" type="slidenum">
              <a:rPr lang="en-GB" smtClean="0"/>
              <a:t>‹#›</a:t>
            </a:fld>
            <a:endParaRPr lang="en-GB"/>
          </a:p>
        </p:txBody>
      </p:sp>
    </p:spTree>
    <p:extLst>
      <p:ext uri="{BB962C8B-B14F-4D97-AF65-F5344CB8AC3E}">
        <p14:creationId xmlns:p14="http://schemas.microsoft.com/office/powerpoint/2010/main" val="220290545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GB"/>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Date Placeholder 3"/>
          <p:cNvSpPr>
            <a:spLocks noGrp="1"/>
          </p:cNvSpPr>
          <p:nvPr>
            <p:ph type="dt" sz="half" idx="10"/>
          </p:nvPr>
        </p:nvSpPr>
        <p:spPr/>
        <p:txBody>
          <a:bodyPr/>
          <a:lstStyle/>
          <a:p>
            <a:fld id="{846CE7D5-CF57-46EF-B807-FDD0502418D4}" type="datetimeFigureOut">
              <a:rPr lang="en-GB" smtClean="0"/>
              <a:t>03/10/2025</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330EA680-D336-4FF7-8B7A-9848BB0A1C32}" type="slidenum">
              <a:rPr lang="en-GB" smtClean="0"/>
              <a:t>‹#›</a:t>
            </a:fld>
            <a:endParaRPr lang="en-GB"/>
          </a:p>
        </p:txBody>
      </p:sp>
    </p:spTree>
    <p:extLst>
      <p:ext uri="{BB962C8B-B14F-4D97-AF65-F5344CB8AC3E}">
        <p14:creationId xmlns:p14="http://schemas.microsoft.com/office/powerpoint/2010/main" val="347944565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GB"/>
              <a:t>Click to edit Master title style</a:t>
            </a:r>
            <a:endParaRPr lang="en-GB"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GB"/>
              <a:t>Click to edit Master text styles</a:t>
            </a:r>
          </a:p>
        </p:txBody>
      </p:sp>
      <p:sp>
        <p:nvSpPr>
          <p:cNvPr id="4" name="Date Placeholder 3"/>
          <p:cNvSpPr>
            <a:spLocks noGrp="1"/>
          </p:cNvSpPr>
          <p:nvPr>
            <p:ph type="dt" sz="half" idx="10"/>
          </p:nvPr>
        </p:nvSpPr>
        <p:spPr/>
        <p:txBody>
          <a:bodyPr/>
          <a:lstStyle/>
          <a:p>
            <a:fld id="{846CE7D5-CF57-46EF-B807-FDD0502418D4}" type="datetimeFigureOut">
              <a:rPr lang="en-GB" smtClean="0"/>
              <a:t>03/10/2025</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330EA680-D336-4FF7-8B7A-9848BB0A1C32}" type="slidenum">
              <a:rPr lang="en-GB" smtClean="0"/>
              <a:t>‹#›</a:t>
            </a:fld>
            <a:endParaRPr lang="en-GB"/>
          </a:p>
        </p:txBody>
      </p:sp>
    </p:spTree>
    <p:extLst>
      <p:ext uri="{BB962C8B-B14F-4D97-AF65-F5344CB8AC3E}">
        <p14:creationId xmlns:p14="http://schemas.microsoft.com/office/powerpoint/2010/main" val="259152452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GB" dirty="0"/>
          </a:p>
        </p:txBody>
      </p:sp>
      <p:sp>
        <p:nvSpPr>
          <p:cNvPr id="3" name="Content Placeholder 2"/>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GB" dirty="0"/>
          </a:p>
        </p:txBody>
      </p:sp>
      <p:sp>
        <p:nvSpPr>
          <p:cNvPr id="4" name="Content Placeholder 3"/>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GB" dirty="0"/>
          </a:p>
        </p:txBody>
      </p:sp>
      <p:sp>
        <p:nvSpPr>
          <p:cNvPr id="5" name="Date Placeholder 4"/>
          <p:cNvSpPr>
            <a:spLocks noGrp="1"/>
          </p:cNvSpPr>
          <p:nvPr>
            <p:ph type="dt" sz="half" idx="10"/>
          </p:nvPr>
        </p:nvSpPr>
        <p:spPr/>
        <p:txBody>
          <a:bodyPr/>
          <a:lstStyle/>
          <a:p>
            <a:fld id="{846CE7D5-CF57-46EF-B807-FDD0502418D4}" type="datetimeFigureOut">
              <a:rPr lang="en-GB" smtClean="0"/>
              <a:t>03/10/2025</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330EA680-D336-4FF7-8B7A-9848BB0A1C32}" type="slidenum">
              <a:rPr lang="en-GB" smtClean="0"/>
              <a:t>‹#›</a:t>
            </a:fld>
            <a:endParaRPr lang="en-GB"/>
          </a:p>
        </p:txBody>
      </p:sp>
    </p:spTree>
    <p:extLst>
      <p:ext uri="{BB962C8B-B14F-4D97-AF65-F5344CB8AC3E}">
        <p14:creationId xmlns:p14="http://schemas.microsoft.com/office/powerpoint/2010/main" val="120309203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GB"/>
              <a:t>Click to edit Master title style</a:t>
            </a:r>
            <a:endParaRPr lang="en-GB"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GB"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GB" dirty="0"/>
          </a:p>
        </p:txBody>
      </p:sp>
      <p:sp>
        <p:nvSpPr>
          <p:cNvPr id="7" name="Date Placeholder 6"/>
          <p:cNvSpPr>
            <a:spLocks noGrp="1"/>
          </p:cNvSpPr>
          <p:nvPr>
            <p:ph type="dt" sz="half" idx="10"/>
          </p:nvPr>
        </p:nvSpPr>
        <p:spPr/>
        <p:txBody>
          <a:bodyPr/>
          <a:lstStyle/>
          <a:p>
            <a:fld id="{846CE7D5-CF57-46EF-B807-FDD0502418D4}" type="datetimeFigureOut">
              <a:rPr lang="en-GB" smtClean="0"/>
              <a:t>03/10/2025</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330EA680-D336-4FF7-8B7A-9848BB0A1C32}" type="slidenum">
              <a:rPr lang="en-GB" smtClean="0"/>
              <a:t>‹#›</a:t>
            </a:fld>
            <a:endParaRPr lang="en-GB"/>
          </a:p>
        </p:txBody>
      </p:sp>
    </p:spTree>
    <p:extLst>
      <p:ext uri="{BB962C8B-B14F-4D97-AF65-F5344CB8AC3E}">
        <p14:creationId xmlns:p14="http://schemas.microsoft.com/office/powerpoint/2010/main" val="373317233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GB" dirty="0"/>
          </a:p>
        </p:txBody>
      </p:sp>
      <p:sp>
        <p:nvSpPr>
          <p:cNvPr id="3" name="Date Placeholder 2"/>
          <p:cNvSpPr>
            <a:spLocks noGrp="1"/>
          </p:cNvSpPr>
          <p:nvPr>
            <p:ph type="dt" sz="half" idx="10"/>
          </p:nvPr>
        </p:nvSpPr>
        <p:spPr/>
        <p:txBody>
          <a:bodyPr/>
          <a:lstStyle/>
          <a:p>
            <a:fld id="{846CE7D5-CF57-46EF-B807-FDD0502418D4}" type="datetimeFigureOut">
              <a:rPr lang="en-GB" smtClean="0"/>
              <a:t>03/10/2025</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330EA680-D336-4FF7-8B7A-9848BB0A1C32}" type="slidenum">
              <a:rPr lang="en-GB" smtClean="0"/>
              <a:t>‹#›</a:t>
            </a:fld>
            <a:endParaRPr lang="en-GB"/>
          </a:p>
        </p:txBody>
      </p:sp>
    </p:spTree>
    <p:extLst>
      <p:ext uri="{BB962C8B-B14F-4D97-AF65-F5344CB8AC3E}">
        <p14:creationId xmlns:p14="http://schemas.microsoft.com/office/powerpoint/2010/main" val="32103125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46CE7D5-CF57-46EF-B807-FDD0502418D4}" type="datetimeFigureOut">
              <a:rPr lang="en-GB" smtClean="0"/>
              <a:t>03/10/2025</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330EA680-D336-4FF7-8B7A-9848BB0A1C32}" type="slidenum">
              <a:rPr lang="en-GB" smtClean="0"/>
              <a:t>‹#›</a:t>
            </a:fld>
            <a:endParaRPr lang="en-GB"/>
          </a:p>
        </p:txBody>
      </p:sp>
    </p:spTree>
    <p:extLst>
      <p:ext uri="{BB962C8B-B14F-4D97-AF65-F5344CB8AC3E}">
        <p14:creationId xmlns:p14="http://schemas.microsoft.com/office/powerpoint/2010/main" val="314638898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GB"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GB"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p:cNvSpPr>
            <a:spLocks noGrp="1"/>
          </p:cNvSpPr>
          <p:nvPr>
            <p:ph type="dt" sz="half" idx="10"/>
          </p:nvPr>
        </p:nvSpPr>
        <p:spPr/>
        <p:txBody>
          <a:bodyPr/>
          <a:lstStyle/>
          <a:p>
            <a:fld id="{846CE7D5-CF57-46EF-B807-FDD0502418D4}" type="datetimeFigureOut">
              <a:rPr lang="en-GB" smtClean="0"/>
              <a:t>03/10/2025</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330EA680-D336-4FF7-8B7A-9848BB0A1C32}" type="slidenum">
              <a:rPr lang="en-GB" smtClean="0"/>
              <a:t>‹#›</a:t>
            </a:fld>
            <a:endParaRPr lang="en-GB"/>
          </a:p>
        </p:txBody>
      </p:sp>
    </p:spTree>
    <p:extLst>
      <p:ext uri="{BB962C8B-B14F-4D97-AF65-F5344CB8AC3E}">
        <p14:creationId xmlns:p14="http://schemas.microsoft.com/office/powerpoint/2010/main" val="317184145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GB"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GB"/>
              <a:t>Click icon to add picture</a:t>
            </a:r>
            <a:endParaRPr lang="en-GB"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p:cNvSpPr>
            <a:spLocks noGrp="1"/>
          </p:cNvSpPr>
          <p:nvPr>
            <p:ph type="dt" sz="half" idx="10"/>
          </p:nvPr>
        </p:nvSpPr>
        <p:spPr/>
        <p:txBody>
          <a:bodyPr/>
          <a:lstStyle/>
          <a:p>
            <a:fld id="{846CE7D5-CF57-46EF-B807-FDD0502418D4}" type="datetimeFigureOut">
              <a:rPr lang="en-GB" smtClean="0"/>
              <a:t>03/10/2025</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330EA680-D336-4FF7-8B7A-9848BB0A1C32}" type="slidenum">
              <a:rPr lang="en-GB" smtClean="0"/>
              <a:t>‹#›</a:t>
            </a:fld>
            <a:endParaRPr lang="en-GB"/>
          </a:p>
        </p:txBody>
      </p:sp>
    </p:spTree>
    <p:extLst>
      <p:ext uri="{BB962C8B-B14F-4D97-AF65-F5344CB8AC3E}">
        <p14:creationId xmlns:p14="http://schemas.microsoft.com/office/powerpoint/2010/main" val="171895827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pn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t="-64000" b="-64000"/>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endParaRPr lang="en-GB"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GB"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846CE7D5-CF57-46EF-B807-FDD0502418D4}" type="datetimeFigureOut">
              <a:rPr lang="en-GB" smtClean="0"/>
              <a:t>03/10/2025</a:t>
            </a:fld>
            <a:endParaRPr lang="en-GB"/>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GB"/>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330EA680-D336-4FF7-8B7A-9848BB0A1C32}" type="slidenum">
              <a:rPr lang="en-GB" smtClean="0"/>
              <a:t>‹#›</a:t>
            </a:fld>
            <a:endParaRPr lang="en-GB"/>
          </a:p>
        </p:txBody>
      </p:sp>
    </p:spTree>
    <p:extLst>
      <p:ext uri="{BB962C8B-B14F-4D97-AF65-F5344CB8AC3E}">
        <p14:creationId xmlns:p14="http://schemas.microsoft.com/office/powerpoint/2010/main" val="246095407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GB"/>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srcRect/>
          <a:stretch>
            <a:fillRect t="-64000" b="-64000"/>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846CE7D5-CF57-46EF-B807-FDD0502418D4}" type="datetimeFigureOut">
              <a:rPr lang="en-GB" smtClean="0"/>
              <a:t>03/10/2025</a:t>
            </a:fld>
            <a:endParaRPr lang="en-GB"/>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GB"/>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330EA680-D336-4FF7-8B7A-9848BB0A1C32}" type="slidenum">
              <a:rPr lang="en-GB" smtClean="0"/>
              <a:t>‹#›</a:t>
            </a:fld>
            <a:endParaRPr lang="en-GB"/>
          </a:p>
        </p:txBody>
      </p:sp>
    </p:spTree>
    <p:extLst>
      <p:ext uri="{BB962C8B-B14F-4D97-AF65-F5344CB8AC3E}">
        <p14:creationId xmlns:p14="http://schemas.microsoft.com/office/powerpoint/2010/main" val="2460954070"/>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GB"/>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image" Target="../media/image6.svg"/><Relationship Id="rId5" Type="http://schemas.openxmlformats.org/officeDocument/2006/relationships/image" Target="../media/image5.png"/><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slideLayout" Target="../slideLayouts/slideLayout2.xml"/><Relationship Id="rId1" Type="http://schemas.openxmlformats.org/officeDocument/2006/relationships/video" Target="https://www.youtube.com/embed/2TVXlZD3gpQ?feature=oembed" TargetMode="External"/></Relationships>
</file>

<file path=ppt/slides/_rels/slide11.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hyperlink" Target="https://www.youtube.com/watch?v=SxwKa5cR3w4" TargetMode="External"/><Relationship Id="rId2" Type="http://schemas.openxmlformats.org/officeDocument/2006/relationships/slideLayout" Target="../slideLayouts/slideLayout2.xml"/><Relationship Id="rId1" Type="http://schemas.openxmlformats.org/officeDocument/2006/relationships/video" Target="https://www.youtube.com/embed/SxwKa5cR3w4?feature=oembed" TargetMode="External"/><Relationship Id="rId4" Type="http://schemas.openxmlformats.org/officeDocument/2006/relationships/image" Target="../media/image16.jpeg"/></Relationships>
</file>

<file path=ppt/slides/_rels/slide14.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slideLayout" Target="../slideLayouts/slideLayout13.xml"/><Relationship Id="rId1" Type="http://schemas.openxmlformats.org/officeDocument/2006/relationships/video" Target="https://www.youtube.com/embed/t0sn9MYj-g8?feature=oembed" TargetMode="External"/></Relationships>
</file>

<file path=ppt/slides/_rels/slide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5" name="Picture 4" descr="A close up of a grey surface&#10;&#10;AI-generated content may be incorrect.">
            <a:extLst>
              <a:ext uri="{FF2B5EF4-FFF2-40B4-BE49-F238E27FC236}">
                <a16:creationId xmlns:a16="http://schemas.microsoft.com/office/drawing/2014/main" id="{9FB9CBC1-A344-297C-2844-E54D89FA97CE}"/>
              </a:ext>
            </a:extLst>
          </p:cNvPr>
          <p:cNvPicPr>
            <a:picLocks noGrp="1" noRot="1" noChangeAspect="1" noMove="1" noResize="1" noEditPoints="1" noAdjustHandles="1" noChangeArrowheads="1" noChangeShapeType="1" noCrop="1"/>
          </p:cNvPicPr>
          <p:nvPr/>
        </p:nvPicPr>
        <p:blipFill>
          <a:blip r:embed="rId2"/>
          <a:srcRect l="25936" t="14324" r="16275"/>
          <a:stretch>
            <a:fillRect/>
          </a:stretch>
        </p:blipFill>
        <p:spPr>
          <a:xfrm rot="5400000">
            <a:off x="2666999" y="-2667003"/>
            <a:ext cx="6858003" cy="12192002"/>
          </a:xfrm>
          <a:prstGeom prst="rect">
            <a:avLst/>
          </a:prstGeom>
        </p:spPr>
      </p:pic>
      <p:sp>
        <p:nvSpPr>
          <p:cNvPr id="16" name="Oval 15">
            <a:extLst>
              <a:ext uri="{FF2B5EF4-FFF2-40B4-BE49-F238E27FC236}">
                <a16:creationId xmlns:a16="http://schemas.microsoft.com/office/drawing/2014/main" id="{08B6CD71-32CD-D228-319A-3D1D33DA075B}"/>
              </a:ext>
            </a:extLst>
          </p:cNvPr>
          <p:cNvSpPr>
            <a:spLocks noChangeAspect="1"/>
          </p:cNvSpPr>
          <p:nvPr/>
        </p:nvSpPr>
        <p:spPr>
          <a:xfrm>
            <a:off x="9791768" y="4341731"/>
            <a:ext cx="2185709" cy="2184999"/>
          </a:xfrm>
          <a:prstGeom prst="ellipse">
            <a:avLst/>
          </a:prstGeom>
          <a:solidFill>
            <a:srgbClr val="DF2B2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28CF0844-D272-F1F7-69EA-A76F121F890B}"/>
              </a:ext>
            </a:extLst>
          </p:cNvPr>
          <p:cNvSpPr>
            <a:spLocks noGrp="1"/>
          </p:cNvSpPr>
          <p:nvPr>
            <p:ph type="ctrTitle"/>
          </p:nvPr>
        </p:nvSpPr>
        <p:spPr>
          <a:xfrm>
            <a:off x="1523998" y="1906501"/>
            <a:ext cx="9144000" cy="1831270"/>
          </a:xfrm>
        </p:spPr>
        <p:txBody>
          <a:bodyPr>
            <a:normAutofit/>
          </a:bodyPr>
          <a:lstStyle/>
          <a:p>
            <a:r>
              <a:rPr lang="en-US" b="1" dirty="0">
                <a:solidFill>
                  <a:srgbClr val="1C5783"/>
                </a:solidFill>
                <a:cs typeface="Arial" panose="020B0604020202020204" pitchFamily="34" charset="0"/>
              </a:rPr>
              <a:t>The Antarctic Biome</a:t>
            </a:r>
            <a:endParaRPr lang="en-US" sz="4400" dirty="0">
              <a:solidFill>
                <a:srgbClr val="1C5783"/>
              </a:solidFill>
            </a:endParaRPr>
          </a:p>
        </p:txBody>
      </p:sp>
      <p:pic>
        <p:nvPicPr>
          <p:cNvPr id="11" name="Picture 10">
            <a:extLst>
              <a:ext uri="{FF2B5EF4-FFF2-40B4-BE49-F238E27FC236}">
                <a16:creationId xmlns:a16="http://schemas.microsoft.com/office/drawing/2014/main" id="{7332A0ED-D513-4C02-7656-C28FAECA605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43116" y="250820"/>
            <a:ext cx="3830977" cy="856193"/>
          </a:xfrm>
          <a:prstGeom prst="rect">
            <a:avLst/>
          </a:prstGeom>
        </p:spPr>
      </p:pic>
      <p:sp>
        <p:nvSpPr>
          <p:cNvPr id="12" name="Rectangle 11">
            <a:extLst>
              <a:ext uri="{FF2B5EF4-FFF2-40B4-BE49-F238E27FC236}">
                <a16:creationId xmlns:a16="http://schemas.microsoft.com/office/drawing/2014/main" id="{0D3C148C-59CF-9FCD-48A1-A4ECF341B429}"/>
              </a:ext>
            </a:extLst>
          </p:cNvPr>
          <p:cNvSpPr/>
          <p:nvPr/>
        </p:nvSpPr>
        <p:spPr>
          <a:xfrm>
            <a:off x="0" y="1315946"/>
            <a:ext cx="3414713" cy="542925"/>
          </a:xfrm>
          <a:prstGeom prst="rect">
            <a:avLst/>
          </a:prstGeom>
          <a:solidFill>
            <a:srgbClr val="00588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Content Placeholder 2">
            <a:extLst>
              <a:ext uri="{FF2B5EF4-FFF2-40B4-BE49-F238E27FC236}">
                <a16:creationId xmlns:a16="http://schemas.microsoft.com/office/drawing/2014/main" id="{DF4EAD8B-7DBB-C3E1-C12F-96AC134FA87C}"/>
              </a:ext>
            </a:extLst>
          </p:cNvPr>
          <p:cNvSpPr txBox="1">
            <a:spLocks/>
          </p:cNvSpPr>
          <p:nvPr/>
        </p:nvSpPr>
        <p:spPr>
          <a:xfrm>
            <a:off x="756508" y="1347312"/>
            <a:ext cx="1901698" cy="734779"/>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nSpc>
                <a:spcPct val="100000"/>
              </a:lnSpc>
            </a:pPr>
            <a:r>
              <a:rPr lang="en-US" sz="2600" b="1">
                <a:solidFill>
                  <a:schemeClr val="bg1"/>
                </a:solidFill>
              </a:rPr>
              <a:t>Lesson 1</a:t>
            </a:r>
            <a:endParaRPr lang="en-US"/>
          </a:p>
        </p:txBody>
      </p:sp>
      <p:pic>
        <p:nvPicPr>
          <p:cNvPr id="15" name="Picture 14" descr="A penguin and a baby penguin standing on snow&#10;&#10;AI-generated content may be incorrect.">
            <a:extLst>
              <a:ext uri="{FF2B5EF4-FFF2-40B4-BE49-F238E27FC236}">
                <a16:creationId xmlns:a16="http://schemas.microsoft.com/office/drawing/2014/main" id="{447A9CE1-7D33-C377-E278-231112BF89B2}"/>
              </a:ext>
            </a:extLst>
          </p:cNvPr>
          <p:cNvPicPr>
            <a:picLocks noChangeAspect="1"/>
          </p:cNvPicPr>
          <p:nvPr/>
        </p:nvPicPr>
        <p:blipFill>
          <a:blip r:embed="rId4"/>
          <a:stretch>
            <a:fillRect/>
          </a:stretch>
        </p:blipFill>
        <p:spPr>
          <a:xfrm>
            <a:off x="9188794" y="3471858"/>
            <a:ext cx="2504085" cy="3757602"/>
          </a:xfrm>
          <a:prstGeom prst="rect">
            <a:avLst/>
          </a:prstGeom>
        </p:spPr>
      </p:pic>
      <p:pic>
        <p:nvPicPr>
          <p:cNvPr id="18" name="Graphic 17">
            <a:extLst>
              <a:ext uri="{FF2B5EF4-FFF2-40B4-BE49-F238E27FC236}">
                <a16:creationId xmlns:a16="http://schemas.microsoft.com/office/drawing/2014/main" id="{6350262F-3605-781D-6D68-37D1E4E28C39}"/>
              </a:ext>
            </a:extLst>
          </p:cNvPr>
          <p:cNvPicPr>
            <a:picLocks noChangeAspect="1"/>
          </p:cNvPicPr>
          <p:nvPr/>
        </p:nvPicPr>
        <p:blipFill>
          <a:blip r:embed="rId5">
            <a:alphaModFix amt="93000"/>
            <a:extLst>
              <a:ext uri="{96DAC541-7B7A-43D3-8B79-37D633B846F1}">
                <asvg:svgBlip xmlns:asvg="http://schemas.microsoft.com/office/drawing/2016/SVG/main" r:embed="rId6"/>
              </a:ext>
            </a:extLst>
          </a:blip>
          <a:stretch>
            <a:fillRect/>
          </a:stretch>
        </p:blipFill>
        <p:spPr>
          <a:xfrm>
            <a:off x="9763177" y="302138"/>
            <a:ext cx="2185709" cy="1554874"/>
          </a:xfrm>
          <a:prstGeom prst="rect">
            <a:avLst/>
          </a:prstGeom>
        </p:spPr>
      </p:pic>
      <p:pic>
        <p:nvPicPr>
          <p:cNvPr id="22" name="Picture 21" descr="A whale tail in the water&#10;&#10;AI-generated content may be incorrect.">
            <a:extLst>
              <a:ext uri="{FF2B5EF4-FFF2-40B4-BE49-F238E27FC236}">
                <a16:creationId xmlns:a16="http://schemas.microsoft.com/office/drawing/2014/main" id="{36C25710-EB52-1D0A-41B1-503B71877F36}"/>
              </a:ext>
            </a:extLst>
          </p:cNvPr>
          <p:cNvPicPr>
            <a:picLocks noChangeAspect="1"/>
          </p:cNvPicPr>
          <p:nvPr/>
        </p:nvPicPr>
        <p:blipFill>
          <a:blip r:embed="rId7"/>
          <a:stretch>
            <a:fillRect/>
          </a:stretch>
        </p:blipFill>
        <p:spPr>
          <a:xfrm>
            <a:off x="448287" y="4698183"/>
            <a:ext cx="2117795" cy="1831270"/>
          </a:xfrm>
          <a:prstGeom prst="rect">
            <a:avLst/>
          </a:prstGeom>
        </p:spPr>
      </p:pic>
    </p:spTree>
    <p:extLst>
      <p:ext uri="{BB962C8B-B14F-4D97-AF65-F5344CB8AC3E}">
        <p14:creationId xmlns:p14="http://schemas.microsoft.com/office/powerpoint/2010/main" val="405888915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B95B7AA-1F4B-242C-3003-4D69BE7870E5}"/>
            </a:ext>
          </a:extLst>
        </p:cNvPr>
        <p:cNvGrpSpPr/>
        <p:nvPr/>
      </p:nvGrpSpPr>
      <p:grpSpPr>
        <a:xfrm>
          <a:off x="0" y="0"/>
          <a:ext cx="0" cy="0"/>
          <a:chOff x="0" y="0"/>
          <a:chExt cx="0" cy="0"/>
        </a:xfrm>
      </p:grpSpPr>
      <p:sp>
        <p:nvSpPr>
          <p:cNvPr id="7" name="Title 1">
            <a:extLst>
              <a:ext uri="{FF2B5EF4-FFF2-40B4-BE49-F238E27FC236}">
                <a16:creationId xmlns:a16="http://schemas.microsoft.com/office/drawing/2014/main" id="{8149832E-8E96-2A1D-CBA4-4CE04867129B}"/>
              </a:ext>
            </a:extLst>
          </p:cNvPr>
          <p:cNvSpPr txBox="1">
            <a:spLocks/>
          </p:cNvSpPr>
          <p:nvPr/>
        </p:nvSpPr>
        <p:spPr>
          <a:xfrm>
            <a:off x="474972" y="229380"/>
            <a:ext cx="11540816" cy="144224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b="1">
                <a:solidFill>
                  <a:srgbClr val="DF2B2B"/>
                </a:solidFill>
                <a:latin typeface="+mn-lt"/>
                <a:cs typeface="Arial" panose="020B0604020202020204" pitchFamily="34" charset="0"/>
              </a:rPr>
              <a:t>Meet a polar scientist studying adaptation</a:t>
            </a:r>
          </a:p>
        </p:txBody>
      </p:sp>
      <p:sp>
        <p:nvSpPr>
          <p:cNvPr id="10" name="Rectangle 9">
            <a:extLst>
              <a:ext uri="{FF2B5EF4-FFF2-40B4-BE49-F238E27FC236}">
                <a16:creationId xmlns:a16="http://schemas.microsoft.com/office/drawing/2014/main" id="{A08ECE9D-A1FB-C090-8016-46879711DA7C}"/>
              </a:ext>
            </a:extLst>
          </p:cNvPr>
          <p:cNvSpPr/>
          <p:nvPr/>
        </p:nvSpPr>
        <p:spPr>
          <a:xfrm>
            <a:off x="-494" y="1436826"/>
            <a:ext cx="3072167" cy="4306749"/>
          </a:xfrm>
          <a:prstGeom prst="rect">
            <a:avLst/>
          </a:prstGeom>
          <a:solidFill>
            <a:srgbClr val="DF2B2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Online Media 4" descr="Why study DNA in Antarctica? Polar genomics with Professor Melody Clark  |  British Antarctic Survey">
            <a:hlinkClick r:id="" action="ppaction://media"/>
            <a:extLst>
              <a:ext uri="{FF2B5EF4-FFF2-40B4-BE49-F238E27FC236}">
                <a16:creationId xmlns:a16="http://schemas.microsoft.com/office/drawing/2014/main" id="{5BD2950D-F904-81EC-A7A9-789844B95E06}"/>
              </a:ext>
            </a:extLst>
          </p:cNvPr>
          <p:cNvPicPr>
            <a:picLocks noRot="1" noChangeAspect="1"/>
          </p:cNvPicPr>
          <p:nvPr>
            <a:videoFile r:link="rId1"/>
          </p:nvPr>
        </p:nvPicPr>
        <p:blipFill>
          <a:blip r:embed="rId3"/>
          <a:stretch>
            <a:fillRect/>
          </a:stretch>
        </p:blipFill>
        <p:spPr>
          <a:xfrm>
            <a:off x="3242342" y="1436826"/>
            <a:ext cx="8773446" cy="4956997"/>
          </a:xfrm>
          <a:prstGeom prst="rect">
            <a:avLst/>
          </a:prstGeom>
        </p:spPr>
      </p:pic>
      <p:sp>
        <p:nvSpPr>
          <p:cNvPr id="8" name="Content Placeholder 2">
            <a:extLst>
              <a:ext uri="{FF2B5EF4-FFF2-40B4-BE49-F238E27FC236}">
                <a16:creationId xmlns:a16="http://schemas.microsoft.com/office/drawing/2014/main" id="{F03E5665-8B04-BF66-52D3-BB9FBA830AC4}"/>
              </a:ext>
            </a:extLst>
          </p:cNvPr>
          <p:cNvSpPr>
            <a:spLocks noGrp="1"/>
          </p:cNvSpPr>
          <p:nvPr>
            <p:ph idx="1"/>
          </p:nvPr>
        </p:nvSpPr>
        <p:spPr>
          <a:xfrm>
            <a:off x="474972" y="1589945"/>
            <a:ext cx="2453967" cy="4153630"/>
          </a:xfrm>
        </p:spPr>
        <p:txBody>
          <a:bodyPr vert="horz" lIns="91440" tIns="45720" rIns="91440" bIns="45720" rtlCol="0" anchor="t">
            <a:noAutofit/>
          </a:bodyPr>
          <a:lstStyle/>
          <a:p>
            <a:pPr marL="0" indent="0">
              <a:lnSpc>
                <a:spcPct val="100000"/>
              </a:lnSpc>
              <a:buNone/>
            </a:pPr>
            <a:r>
              <a:rPr lang="en-GB" sz="2000" b="1" dirty="0">
                <a:solidFill>
                  <a:schemeClr val="bg1"/>
                </a:solidFill>
                <a:latin typeface="Aptos"/>
              </a:rPr>
              <a:t>Professor </a:t>
            </a:r>
            <a:br>
              <a:rPr lang="en-GB" sz="2000" b="1" dirty="0"/>
            </a:br>
            <a:r>
              <a:rPr lang="en-GB" sz="2000" b="1" dirty="0">
                <a:solidFill>
                  <a:schemeClr val="bg1"/>
                </a:solidFill>
                <a:latin typeface="Aptos"/>
              </a:rPr>
              <a:t>Melody Clark </a:t>
            </a:r>
            <a:br>
              <a:rPr lang="en-GB" sz="2000" b="1" dirty="0"/>
            </a:br>
            <a:r>
              <a:rPr lang="en-GB" sz="2000" dirty="0">
                <a:solidFill>
                  <a:schemeClr val="bg1"/>
                </a:solidFill>
                <a:latin typeface="Aptos"/>
              </a:rPr>
              <a:t>works for British Antarctic Survey. </a:t>
            </a:r>
            <a:endParaRPr lang="en-GB" sz="2000" b="1" dirty="0">
              <a:solidFill>
                <a:schemeClr val="bg1"/>
              </a:solidFill>
              <a:latin typeface="Aptos"/>
            </a:endParaRPr>
          </a:p>
          <a:p>
            <a:pPr marL="0" indent="0">
              <a:lnSpc>
                <a:spcPct val="100000"/>
              </a:lnSpc>
              <a:buNone/>
            </a:pPr>
            <a:r>
              <a:rPr lang="en-GB" sz="1800" dirty="0">
                <a:solidFill>
                  <a:schemeClr val="bg1"/>
                </a:solidFill>
                <a:latin typeface="Aptos"/>
              </a:rPr>
              <a:t>She studies the genetics of animals who live in the coldest places on Earth.</a:t>
            </a:r>
          </a:p>
          <a:p>
            <a:pPr marL="0" indent="0">
              <a:lnSpc>
                <a:spcPct val="100000"/>
              </a:lnSpc>
              <a:buNone/>
            </a:pPr>
            <a:r>
              <a:rPr lang="en-GB" sz="1800" dirty="0">
                <a:solidFill>
                  <a:schemeClr val="bg1"/>
                </a:solidFill>
                <a:latin typeface="Aptos"/>
              </a:rPr>
              <a:t>She wants to find out how they adapted, and what problems they might have if their biome changes.</a:t>
            </a:r>
            <a:endParaRPr lang="en-GB" sz="1800" b="1" dirty="0">
              <a:solidFill>
                <a:schemeClr val="bg1"/>
              </a:solidFill>
              <a:latin typeface="Aptos"/>
            </a:endParaRPr>
          </a:p>
        </p:txBody>
      </p:sp>
    </p:spTree>
    <p:extLst>
      <p:ext uri="{BB962C8B-B14F-4D97-AF65-F5344CB8AC3E}">
        <p14:creationId xmlns:p14="http://schemas.microsoft.com/office/powerpoint/2010/main" val="2719136739"/>
      </p:ext>
    </p:extLst>
  </p:cSld>
  <p:clrMapOvr>
    <a:masterClrMapping/>
  </p:clrMapOvr>
  <p:timing>
    <p:tnLst>
      <p:par>
        <p:cTn id="1" dur="indefinite" restart="never" nodeType="tmRoot">
          <p:childTnLst>
            <p:video>
              <p:cMediaNode vol="80000">
                <p:cTn id="2" fill="hold" display="0">
                  <p:stCondLst>
                    <p:cond delay="indefinite"/>
                  </p:stCondLst>
                </p:cTn>
                <p:tgtEl>
                  <p:spTgt spid="5"/>
                </p:tgtEl>
              </p:cMediaNode>
            </p:video>
            <p:seq concurrent="1" nextAc="seek">
              <p:cTn id="3" restart="whenNotActive" fill="hold" evtFilter="cancelBubble" nodeType="interactiveSeq">
                <p:stCondLst>
                  <p:cond evt="onClick" delay="0">
                    <p:tgtEl>
                      <p:spTgt spid="5"/>
                    </p:tgtEl>
                  </p:cond>
                </p:stCondLst>
                <p:endSync evt="end" delay="0">
                  <p:rtn val="all"/>
                </p:endSync>
                <p:childTnLst>
                  <p:par>
                    <p:cTn id="4" fill="hold">
                      <p:stCondLst>
                        <p:cond delay="0"/>
                      </p:stCondLst>
                      <p:childTnLst>
                        <p:par>
                          <p:cTn id="5" fill="hold">
                            <p:stCondLst>
                              <p:cond delay="0"/>
                            </p:stCondLst>
                            <p:childTnLst>
                              <p:par>
                                <p:cTn id="6" presetID="2" presetClass="mediacall" presetSubtype="0" fill="hold" nodeType="clickEffect">
                                  <p:stCondLst>
                                    <p:cond delay="0"/>
                                  </p:stCondLst>
                                  <p:childTnLst>
                                    <p:cmd type="call" cmd="togglePause">
                                      <p:cBhvr>
                                        <p:cTn id="7" dur="1" fill="hold"/>
                                        <p:tgtEl>
                                          <p:spTgt spid="5"/>
                                        </p:tgtEl>
                                      </p:cBhvr>
                                    </p:cmd>
                                  </p:childTnLst>
                                </p:cTn>
                              </p:par>
                            </p:childTnLst>
                          </p:cTn>
                        </p:par>
                      </p:childTnLst>
                    </p:cTn>
                  </p:par>
                </p:childTnLst>
              </p:cTn>
              <p:nextCondLst>
                <p:cond evt="onClick" delay="0">
                  <p:tgtEl>
                    <p:spTgt spid="5"/>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B95B7AA-1F4B-242C-3003-4D69BE7870E5}"/>
            </a:ext>
          </a:extLst>
        </p:cNvPr>
        <p:cNvGrpSpPr/>
        <p:nvPr/>
      </p:nvGrpSpPr>
      <p:grpSpPr>
        <a:xfrm>
          <a:off x="0" y="0"/>
          <a:ext cx="0" cy="0"/>
          <a:chOff x="0" y="0"/>
          <a:chExt cx="0" cy="0"/>
        </a:xfrm>
      </p:grpSpPr>
      <p:sp>
        <p:nvSpPr>
          <p:cNvPr id="7" name="Title 1">
            <a:extLst>
              <a:ext uri="{FF2B5EF4-FFF2-40B4-BE49-F238E27FC236}">
                <a16:creationId xmlns:a16="http://schemas.microsoft.com/office/drawing/2014/main" id="{8149832E-8E96-2A1D-CBA4-4CE04867129B}"/>
              </a:ext>
            </a:extLst>
          </p:cNvPr>
          <p:cNvSpPr txBox="1">
            <a:spLocks/>
          </p:cNvSpPr>
          <p:nvPr/>
        </p:nvSpPr>
        <p:spPr>
          <a:xfrm>
            <a:off x="474972" y="229380"/>
            <a:ext cx="11540816" cy="144224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b="1" dirty="0">
                <a:solidFill>
                  <a:srgbClr val="DF2B2B"/>
                </a:solidFill>
                <a:latin typeface="+mn-lt"/>
                <a:cs typeface="Arial" panose="020B0604020202020204" pitchFamily="34" charset="0"/>
              </a:rPr>
              <a:t>Station 1: Antarctica’s Climate</a:t>
            </a:r>
          </a:p>
        </p:txBody>
      </p:sp>
      <p:sp>
        <p:nvSpPr>
          <p:cNvPr id="10" name="Rectangle 9">
            <a:extLst>
              <a:ext uri="{FF2B5EF4-FFF2-40B4-BE49-F238E27FC236}">
                <a16:creationId xmlns:a16="http://schemas.microsoft.com/office/drawing/2014/main" id="{A08ECE9D-A1FB-C090-8016-46879711DA7C}"/>
              </a:ext>
            </a:extLst>
          </p:cNvPr>
          <p:cNvSpPr/>
          <p:nvPr/>
        </p:nvSpPr>
        <p:spPr>
          <a:xfrm>
            <a:off x="-494" y="1436826"/>
            <a:ext cx="3674136" cy="3536227"/>
          </a:xfrm>
          <a:prstGeom prst="rect">
            <a:avLst/>
          </a:prstGeom>
          <a:solidFill>
            <a:srgbClr val="DF2B2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Content Placeholder 2">
            <a:extLst>
              <a:ext uri="{FF2B5EF4-FFF2-40B4-BE49-F238E27FC236}">
                <a16:creationId xmlns:a16="http://schemas.microsoft.com/office/drawing/2014/main" id="{F03E5665-8B04-BF66-52D3-BB9FBA830AC4}"/>
              </a:ext>
            </a:extLst>
          </p:cNvPr>
          <p:cNvSpPr>
            <a:spLocks noGrp="1"/>
          </p:cNvSpPr>
          <p:nvPr>
            <p:ph idx="1"/>
          </p:nvPr>
        </p:nvSpPr>
        <p:spPr>
          <a:xfrm>
            <a:off x="474972" y="1638071"/>
            <a:ext cx="2958039" cy="4153630"/>
          </a:xfrm>
        </p:spPr>
        <p:txBody>
          <a:bodyPr vert="horz" lIns="91440" tIns="45720" rIns="91440" bIns="45720" rtlCol="0" anchor="t">
            <a:noAutofit/>
          </a:bodyPr>
          <a:lstStyle/>
          <a:p>
            <a:pPr marL="457200" indent="-457200" fontAlgn="base">
              <a:buFont typeface="+mj-lt"/>
              <a:buAutoNum type="arabicPeriod"/>
            </a:pPr>
            <a:r>
              <a:rPr lang="en-GB" sz="2000" dirty="0">
                <a:solidFill>
                  <a:schemeClr val="bg1"/>
                </a:solidFill>
              </a:rPr>
              <a:t>Using the data in the table opposite, create a series of line graphs to show Antarctica’s temperature over the year. </a:t>
            </a:r>
            <a:r>
              <a:rPr lang="en-US" sz="2000" dirty="0">
                <a:solidFill>
                  <a:schemeClr val="bg1"/>
                </a:solidFill>
              </a:rPr>
              <a:t>​</a:t>
            </a:r>
          </a:p>
          <a:p>
            <a:pPr marL="457200" indent="-457200" fontAlgn="base">
              <a:buFont typeface="+mj-lt"/>
              <a:buAutoNum type="arabicPeriod"/>
            </a:pPr>
            <a:endParaRPr lang="en-US" sz="2000" dirty="0">
              <a:solidFill>
                <a:schemeClr val="bg1"/>
              </a:solidFill>
            </a:endParaRPr>
          </a:p>
          <a:p>
            <a:pPr marL="457200" indent="-457200" fontAlgn="base">
              <a:buFont typeface="+mj-lt"/>
              <a:buAutoNum type="arabicPeriod"/>
            </a:pPr>
            <a:r>
              <a:rPr lang="en-GB" sz="2000" dirty="0">
                <a:solidFill>
                  <a:schemeClr val="bg1"/>
                </a:solidFill>
              </a:rPr>
              <a:t>Analyse the data you have presented. </a:t>
            </a:r>
            <a:r>
              <a:rPr lang="en-US" sz="2000" dirty="0">
                <a:solidFill>
                  <a:schemeClr val="bg1"/>
                </a:solidFill>
              </a:rPr>
              <a:t>​</a:t>
            </a:r>
          </a:p>
        </p:txBody>
      </p:sp>
      <p:pic>
        <p:nvPicPr>
          <p:cNvPr id="13" name="Picture 12" descr="A table with numbers and symbols&#10;&#10;AI-generated content may be incorrect.">
            <a:extLst>
              <a:ext uri="{FF2B5EF4-FFF2-40B4-BE49-F238E27FC236}">
                <a16:creationId xmlns:a16="http://schemas.microsoft.com/office/drawing/2014/main" id="{07D45784-45AA-7AC6-B15C-201FD865437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299284" y="1394033"/>
            <a:ext cx="7716504" cy="5234587"/>
          </a:xfrm>
          <a:prstGeom prst="rect">
            <a:avLst/>
          </a:prstGeom>
        </p:spPr>
      </p:pic>
    </p:spTree>
    <p:extLst>
      <p:ext uri="{BB962C8B-B14F-4D97-AF65-F5344CB8AC3E}">
        <p14:creationId xmlns:p14="http://schemas.microsoft.com/office/powerpoint/2010/main" val="391304810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2C5F65C-B2EE-EBE3-5F22-CF9F68F04884}"/>
            </a:ext>
          </a:extLst>
        </p:cNvPr>
        <p:cNvGrpSpPr/>
        <p:nvPr/>
      </p:nvGrpSpPr>
      <p:grpSpPr>
        <a:xfrm>
          <a:off x="0" y="0"/>
          <a:ext cx="0" cy="0"/>
          <a:chOff x="0" y="0"/>
          <a:chExt cx="0" cy="0"/>
        </a:xfrm>
      </p:grpSpPr>
      <p:sp>
        <p:nvSpPr>
          <p:cNvPr id="7" name="Title 1">
            <a:extLst>
              <a:ext uri="{FF2B5EF4-FFF2-40B4-BE49-F238E27FC236}">
                <a16:creationId xmlns:a16="http://schemas.microsoft.com/office/drawing/2014/main" id="{BBC85229-73FC-FF62-DE8E-F8A89B0C0D7B}"/>
              </a:ext>
            </a:extLst>
          </p:cNvPr>
          <p:cNvSpPr txBox="1">
            <a:spLocks/>
          </p:cNvSpPr>
          <p:nvPr/>
        </p:nvSpPr>
        <p:spPr>
          <a:xfrm>
            <a:off x="474972" y="229380"/>
            <a:ext cx="11540816" cy="144224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b="1" dirty="0">
                <a:solidFill>
                  <a:srgbClr val="DF2B2B"/>
                </a:solidFill>
                <a:latin typeface="+mn-lt"/>
                <a:cs typeface="Arial" panose="020B0604020202020204" pitchFamily="34" charset="0"/>
              </a:rPr>
              <a:t>Station 2: Antarctica’s Vegetation</a:t>
            </a:r>
          </a:p>
        </p:txBody>
      </p:sp>
      <p:sp>
        <p:nvSpPr>
          <p:cNvPr id="10" name="Rectangle 9">
            <a:extLst>
              <a:ext uri="{FF2B5EF4-FFF2-40B4-BE49-F238E27FC236}">
                <a16:creationId xmlns:a16="http://schemas.microsoft.com/office/drawing/2014/main" id="{1F4327E1-7336-79D7-3608-0315AC654A6B}"/>
              </a:ext>
            </a:extLst>
          </p:cNvPr>
          <p:cNvSpPr/>
          <p:nvPr/>
        </p:nvSpPr>
        <p:spPr>
          <a:xfrm>
            <a:off x="-494" y="1436826"/>
            <a:ext cx="3674136" cy="2942669"/>
          </a:xfrm>
          <a:prstGeom prst="rect">
            <a:avLst/>
          </a:prstGeom>
          <a:solidFill>
            <a:srgbClr val="DF2B2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Content Placeholder 2">
            <a:extLst>
              <a:ext uri="{FF2B5EF4-FFF2-40B4-BE49-F238E27FC236}">
                <a16:creationId xmlns:a16="http://schemas.microsoft.com/office/drawing/2014/main" id="{40723A63-616A-5B39-2816-331F9D5A5726}"/>
              </a:ext>
            </a:extLst>
          </p:cNvPr>
          <p:cNvSpPr>
            <a:spLocks noGrp="1"/>
          </p:cNvSpPr>
          <p:nvPr>
            <p:ph idx="1"/>
          </p:nvPr>
        </p:nvSpPr>
        <p:spPr>
          <a:xfrm>
            <a:off x="474972" y="1638071"/>
            <a:ext cx="3198670" cy="2613087"/>
          </a:xfrm>
        </p:spPr>
        <p:txBody>
          <a:bodyPr vert="horz" lIns="91440" tIns="45720" rIns="91440" bIns="45720" rtlCol="0" anchor="t">
            <a:noAutofit/>
          </a:bodyPr>
          <a:lstStyle/>
          <a:p>
            <a:pPr marL="514350" indent="-514350" fontAlgn="base">
              <a:buFont typeface="+mj-lt"/>
              <a:buAutoNum type="arabicPeriod"/>
            </a:pPr>
            <a:r>
              <a:rPr lang="en-GB" sz="2200" dirty="0">
                <a:solidFill>
                  <a:schemeClr val="bg1"/>
                </a:solidFill>
              </a:rPr>
              <a:t>Sketch the plant opposite. </a:t>
            </a:r>
            <a:r>
              <a:rPr lang="en-US" sz="2200" dirty="0">
                <a:solidFill>
                  <a:schemeClr val="bg1"/>
                </a:solidFill>
              </a:rPr>
              <a:t>​</a:t>
            </a:r>
          </a:p>
          <a:p>
            <a:pPr marL="514350" indent="-514350" fontAlgn="base">
              <a:buFont typeface="+mj-lt"/>
              <a:buAutoNum type="arabicPeriod"/>
            </a:pPr>
            <a:r>
              <a:rPr lang="en-GB" sz="2200" dirty="0">
                <a:solidFill>
                  <a:schemeClr val="bg1"/>
                </a:solidFill>
              </a:rPr>
              <a:t>Use the description below to annotate your sketch to describe how it has adapted to Antarctic conditions. </a:t>
            </a:r>
            <a:endParaRPr lang="en-US" sz="2200" dirty="0">
              <a:solidFill>
                <a:schemeClr val="bg1"/>
              </a:solidFill>
            </a:endParaRPr>
          </a:p>
        </p:txBody>
      </p:sp>
      <p:pic>
        <p:nvPicPr>
          <p:cNvPr id="10242" name="Picture 2" descr="A small yellow flower growing out of rocks&#10;&#10;AI-generated content may be incorrect.">
            <a:extLst>
              <a:ext uri="{FF2B5EF4-FFF2-40B4-BE49-F238E27FC236}">
                <a16:creationId xmlns:a16="http://schemas.microsoft.com/office/drawing/2014/main" id="{310C44D9-6F93-AE86-178E-59C6A6C69E8F}"/>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r="7778" b="5604"/>
          <a:stretch>
            <a:fillRect/>
          </a:stretch>
        </p:blipFill>
        <p:spPr bwMode="auto">
          <a:xfrm>
            <a:off x="4774750" y="1436826"/>
            <a:ext cx="7417250" cy="5058314"/>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a:extLst>
              <a:ext uri="{FF2B5EF4-FFF2-40B4-BE49-F238E27FC236}">
                <a16:creationId xmlns:a16="http://schemas.microsoft.com/office/drawing/2014/main" id="{1993D58A-ABCA-D9BA-8B6D-82C08C06C8D6}"/>
              </a:ext>
            </a:extLst>
          </p:cNvPr>
          <p:cNvSpPr/>
          <p:nvPr/>
        </p:nvSpPr>
        <p:spPr>
          <a:xfrm>
            <a:off x="141231" y="4474411"/>
            <a:ext cx="6160170" cy="2243982"/>
          </a:xfrm>
          <a:prstGeom prst="rect">
            <a:avLst/>
          </a:prstGeom>
          <a:solidFill>
            <a:schemeClr val="bg1"/>
          </a:solidFill>
          <a:ln>
            <a:solidFill>
              <a:srgbClr val="E02B2B"/>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TextBox 2">
            <a:extLst>
              <a:ext uri="{FF2B5EF4-FFF2-40B4-BE49-F238E27FC236}">
                <a16:creationId xmlns:a16="http://schemas.microsoft.com/office/drawing/2014/main" id="{F4940C5C-D3FC-7300-E1B0-7481E2E6EE4E}"/>
              </a:ext>
            </a:extLst>
          </p:cNvPr>
          <p:cNvSpPr txBox="1"/>
          <p:nvPr/>
        </p:nvSpPr>
        <p:spPr>
          <a:xfrm>
            <a:off x="205401" y="4597295"/>
            <a:ext cx="5890599" cy="2031325"/>
          </a:xfrm>
          <a:prstGeom prst="rect">
            <a:avLst/>
          </a:prstGeom>
          <a:noFill/>
        </p:spPr>
        <p:txBody>
          <a:bodyPr wrap="square">
            <a:spAutoFit/>
          </a:bodyPr>
          <a:lstStyle/>
          <a:p>
            <a:r>
              <a:rPr lang="en-GB" sz="1800" b="0" i="0" u="none" strike="noStrike" dirty="0">
                <a:solidFill>
                  <a:srgbClr val="000000"/>
                </a:solidFill>
                <a:effectLst/>
                <a:latin typeface="Helvetica" pitchFamily="2" charset="0"/>
              </a:rPr>
              <a:t>The Antarctic pearlwort is a small, cushion-like plant which, due to its small size minimises its exposure to harsh conditions. Its size also helps it retain heat and moisture. It can survive in temperatures as low as -20C. The pearlwort can self-pollenate so can reproduce even when there’s limited pollinators around. It can store water helping it survive drought conditions. </a:t>
            </a:r>
            <a:endParaRPr lang="en-US" dirty="0"/>
          </a:p>
        </p:txBody>
      </p:sp>
    </p:spTree>
    <p:extLst>
      <p:ext uri="{BB962C8B-B14F-4D97-AF65-F5344CB8AC3E}">
        <p14:creationId xmlns:p14="http://schemas.microsoft.com/office/powerpoint/2010/main" val="402075185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B95B7AA-1F4B-242C-3003-4D69BE7870E5}"/>
            </a:ext>
          </a:extLst>
        </p:cNvPr>
        <p:cNvGrpSpPr/>
        <p:nvPr/>
      </p:nvGrpSpPr>
      <p:grpSpPr>
        <a:xfrm>
          <a:off x="0" y="0"/>
          <a:ext cx="0" cy="0"/>
          <a:chOff x="0" y="0"/>
          <a:chExt cx="0" cy="0"/>
        </a:xfrm>
      </p:grpSpPr>
      <p:sp>
        <p:nvSpPr>
          <p:cNvPr id="7" name="Title 1">
            <a:extLst>
              <a:ext uri="{FF2B5EF4-FFF2-40B4-BE49-F238E27FC236}">
                <a16:creationId xmlns:a16="http://schemas.microsoft.com/office/drawing/2014/main" id="{8149832E-8E96-2A1D-CBA4-4CE04867129B}"/>
              </a:ext>
            </a:extLst>
          </p:cNvPr>
          <p:cNvSpPr txBox="1">
            <a:spLocks/>
          </p:cNvSpPr>
          <p:nvPr/>
        </p:nvSpPr>
        <p:spPr>
          <a:xfrm>
            <a:off x="474972" y="229380"/>
            <a:ext cx="11540816" cy="144224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b="1" dirty="0">
                <a:solidFill>
                  <a:srgbClr val="DF2B2B"/>
                </a:solidFill>
                <a:cs typeface="Arial" panose="020B0604020202020204" pitchFamily="34" charset="0"/>
              </a:rPr>
              <a:t>Station 3: Antarctica’s Animals</a:t>
            </a:r>
          </a:p>
        </p:txBody>
      </p:sp>
      <p:sp>
        <p:nvSpPr>
          <p:cNvPr id="10" name="Rectangle 9">
            <a:extLst>
              <a:ext uri="{FF2B5EF4-FFF2-40B4-BE49-F238E27FC236}">
                <a16:creationId xmlns:a16="http://schemas.microsoft.com/office/drawing/2014/main" id="{A08ECE9D-A1FB-C090-8016-46879711DA7C}"/>
              </a:ext>
            </a:extLst>
          </p:cNvPr>
          <p:cNvSpPr/>
          <p:nvPr/>
        </p:nvSpPr>
        <p:spPr>
          <a:xfrm>
            <a:off x="-494" y="1436826"/>
            <a:ext cx="3378305" cy="4820654"/>
          </a:xfrm>
          <a:prstGeom prst="rect">
            <a:avLst/>
          </a:prstGeom>
          <a:solidFill>
            <a:srgbClr val="DF2B2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Content Placeholder 2">
            <a:extLst>
              <a:ext uri="{FF2B5EF4-FFF2-40B4-BE49-F238E27FC236}">
                <a16:creationId xmlns:a16="http://schemas.microsoft.com/office/drawing/2014/main" id="{F03E5665-8B04-BF66-52D3-BB9FBA830AC4}"/>
              </a:ext>
            </a:extLst>
          </p:cNvPr>
          <p:cNvSpPr>
            <a:spLocks noGrp="1"/>
          </p:cNvSpPr>
          <p:nvPr>
            <p:ph idx="1"/>
          </p:nvPr>
        </p:nvSpPr>
        <p:spPr>
          <a:xfrm>
            <a:off x="474972" y="1589945"/>
            <a:ext cx="2765533" cy="4153630"/>
          </a:xfrm>
        </p:spPr>
        <p:txBody>
          <a:bodyPr vert="horz" lIns="91440" tIns="45720" rIns="91440" bIns="45720" rtlCol="0" anchor="t">
            <a:noAutofit/>
          </a:bodyPr>
          <a:lstStyle/>
          <a:p>
            <a:pPr fontAlgn="base"/>
            <a:r>
              <a:rPr lang="en-GB" sz="2100" dirty="0">
                <a:solidFill>
                  <a:schemeClr val="bg1"/>
                </a:solidFill>
              </a:rPr>
              <a:t>Watch the following </a:t>
            </a:r>
            <a:r>
              <a:rPr lang="en-GB" sz="2100" u="sng" dirty="0">
                <a:solidFill>
                  <a:schemeClr val="bg1"/>
                </a:solidFill>
                <a:hlinkClick r:id="rId3">
                  <a:extLst>
                    <a:ext uri="{A12FA001-AC4F-418D-AE19-62706E023703}">
                      <ahyp:hlinkClr xmlns:ahyp="http://schemas.microsoft.com/office/drawing/2018/hyperlinkcolor" val="tx"/>
                    </a:ext>
                  </a:extLst>
                </a:hlinkClick>
              </a:rPr>
              <a:t>video</a:t>
            </a:r>
            <a:r>
              <a:rPr lang="en-GB" sz="2100" dirty="0">
                <a:solidFill>
                  <a:schemeClr val="bg1"/>
                </a:solidFill>
              </a:rPr>
              <a:t>. Up to 1:19 then from 2:35-3:06.</a:t>
            </a:r>
            <a:r>
              <a:rPr lang="en-US" sz="2100" dirty="0">
                <a:solidFill>
                  <a:schemeClr val="bg1"/>
                </a:solidFill>
              </a:rPr>
              <a:t>​</a:t>
            </a:r>
          </a:p>
          <a:p>
            <a:pPr fontAlgn="base"/>
            <a:r>
              <a:rPr lang="en-GB" sz="2100" dirty="0">
                <a:solidFill>
                  <a:schemeClr val="bg1"/>
                </a:solidFill>
              </a:rPr>
              <a:t>Complete a mind map to identify ways in which animals have adapted to the Antarctic. The first clip will help you in explaining why they have had to adapt.</a:t>
            </a:r>
            <a:r>
              <a:rPr lang="en-US" sz="2100" dirty="0">
                <a:solidFill>
                  <a:schemeClr val="bg1"/>
                </a:solidFill>
              </a:rPr>
              <a:t>​</a:t>
            </a:r>
          </a:p>
          <a:p>
            <a:pPr fontAlgn="base"/>
            <a:r>
              <a:rPr lang="en-GB" sz="2100" dirty="0">
                <a:solidFill>
                  <a:schemeClr val="bg1"/>
                </a:solidFill>
              </a:rPr>
              <a:t>Add named examples where possible. </a:t>
            </a:r>
            <a:r>
              <a:rPr lang="en-US" sz="2100" dirty="0">
                <a:solidFill>
                  <a:schemeClr val="bg1"/>
                </a:solidFill>
              </a:rPr>
              <a:t>​</a:t>
            </a:r>
          </a:p>
        </p:txBody>
      </p:sp>
      <p:pic>
        <p:nvPicPr>
          <p:cNvPr id="2" name="Online Media 1" descr="Life in the Polar regions | BBC Teach">
            <a:hlinkClick r:id="" action="ppaction://media"/>
            <a:extLst>
              <a:ext uri="{FF2B5EF4-FFF2-40B4-BE49-F238E27FC236}">
                <a16:creationId xmlns:a16="http://schemas.microsoft.com/office/drawing/2014/main" id="{CD81C582-0150-38EA-EBD6-95702471FAF6}"/>
              </a:ext>
            </a:extLst>
          </p:cNvPr>
          <p:cNvPicPr>
            <a:picLocks noRot="1" noChangeAspect="1"/>
          </p:cNvPicPr>
          <p:nvPr>
            <a:videoFile r:link="rId1"/>
          </p:nvPr>
        </p:nvPicPr>
        <p:blipFill>
          <a:blip r:embed="rId4"/>
          <a:stretch>
            <a:fillRect/>
          </a:stretch>
        </p:blipFill>
        <p:spPr>
          <a:xfrm>
            <a:off x="3491383" y="1436826"/>
            <a:ext cx="8700617" cy="4915848"/>
          </a:xfrm>
          <a:prstGeom prst="rect">
            <a:avLst/>
          </a:prstGeom>
        </p:spPr>
      </p:pic>
    </p:spTree>
    <p:extLst>
      <p:ext uri="{BB962C8B-B14F-4D97-AF65-F5344CB8AC3E}">
        <p14:creationId xmlns:p14="http://schemas.microsoft.com/office/powerpoint/2010/main" val="42796797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8072B50-27F4-E8AF-CDF1-72E8BEF259BB}"/>
            </a:ext>
          </a:extLst>
        </p:cNvPr>
        <p:cNvGrpSpPr/>
        <p:nvPr/>
      </p:nvGrpSpPr>
      <p:grpSpPr>
        <a:xfrm>
          <a:off x="0" y="0"/>
          <a:ext cx="0" cy="0"/>
          <a:chOff x="0" y="0"/>
          <a:chExt cx="0" cy="0"/>
        </a:xfrm>
      </p:grpSpPr>
      <p:sp>
        <p:nvSpPr>
          <p:cNvPr id="9" name="Oval 8">
            <a:extLst>
              <a:ext uri="{FF2B5EF4-FFF2-40B4-BE49-F238E27FC236}">
                <a16:creationId xmlns:a16="http://schemas.microsoft.com/office/drawing/2014/main" id="{4E492550-7409-2C2E-48A6-EC91706331E0}"/>
              </a:ext>
            </a:extLst>
          </p:cNvPr>
          <p:cNvSpPr>
            <a:spLocks noChangeAspect="1"/>
          </p:cNvSpPr>
          <p:nvPr/>
        </p:nvSpPr>
        <p:spPr>
          <a:xfrm>
            <a:off x="9149310" y="3792507"/>
            <a:ext cx="2404280" cy="2403499"/>
          </a:xfrm>
          <a:prstGeom prst="ellipse">
            <a:avLst/>
          </a:prstGeom>
          <a:solidFill>
            <a:srgbClr val="1B558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itle 1">
            <a:extLst>
              <a:ext uri="{FF2B5EF4-FFF2-40B4-BE49-F238E27FC236}">
                <a16:creationId xmlns:a16="http://schemas.microsoft.com/office/drawing/2014/main" id="{C5227AC0-0BDD-4580-A177-8C596E8528C2}"/>
              </a:ext>
            </a:extLst>
          </p:cNvPr>
          <p:cNvSpPr txBox="1">
            <a:spLocks/>
          </p:cNvSpPr>
          <p:nvPr/>
        </p:nvSpPr>
        <p:spPr>
          <a:xfrm>
            <a:off x="474972" y="229380"/>
            <a:ext cx="11540816" cy="144224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b="1" dirty="0">
                <a:solidFill>
                  <a:srgbClr val="DF2B2B"/>
                </a:solidFill>
                <a:latin typeface="+mn-lt"/>
                <a:cs typeface="Arial" panose="020B0604020202020204" pitchFamily="34" charset="0"/>
              </a:rPr>
              <a:t>Station 4: Antarctica’s Geology</a:t>
            </a:r>
          </a:p>
        </p:txBody>
      </p:sp>
      <p:sp>
        <p:nvSpPr>
          <p:cNvPr id="10" name="Rectangle 9">
            <a:extLst>
              <a:ext uri="{FF2B5EF4-FFF2-40B4-BE49-F238E27FC236}">
                <a16:creationId xmlns:a16="http://schemas.microsoft.com/office/drawing/2014/main" id="{0F067A93-3A18-7816-7720-D2999A976D27}"/>
              </a:ext>
            </a:extLst>
          </p:cNvPr>
          <p:cNvSpPr/>
          <p:nvPr/>
        </p:nvSpPr>
        <p:spPr>
          <a:xfrm>
            <a:off x="0" y="1873675"/>
            <a:ext cx="5438274" cy="1777875"/>
          </a:xfrm>
          <a:prstGeom prst="rect">
            <a:avLst/>
          </a:prstGeom>
          <a:solidFill>
            <a:srgbClr val="DF2B2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Content Placeholder 2">
            <a:extLst>
              <a:ext uri="{FF2B5EF4-FFF2-40B4-BE49-F238E27FC236}">
                <a16:creationId xmlns:a16="http://schemas.microsoft.com/office/drawing/2014/main" id="{408F36FF-0E32-2B74-EA7C-FBFF124107F9}"/>
              </a:ext>
            </a:extLst>
          </p:cNvPr>
          <p:cNvSpPr>
            <a:spLocks noGrp="1"/>
          </p:cNvSpPr>
          <p:nvPr>
            <p:ph idx="1"/>
          </p:nvPr>
        </p:nvSpPr>
        <p:spPr>
          <a:xfrm>
            <a:off x="474972" y="2074921"/>
            <a:ext cx="4605159" cy="2212034"/>
          </a:xfrm>
        </p:spPr>
        <p:txBody>
          <a:bodyPr vert="horz" lIns="91440" tIns="45720" rIns="91440" bIns="45720" rtlCol="0" anchor="t">
            <a:noAutofit/>
          </a:bodyPr>
          <a:lstStyle/>
          <a:p>
            <a:pPr marL="457200" indent="-457200" fontAlgn="base">
              <a:buFont typeface="+mj-lt"/>
              <a:buAutoNum type="arabicPeriod"/>
            </a:pPr>
            <a:r>
              <a:rPr lang="en-GB" sz="2200" dirty="0">
                <a:solidFill>
                  <a:schemeClr val="bg1"/>
                </a:solidFill>
              </a:rPr>
              <a:t>Read the separate text about geology in Antarctica. </a:t>
            </a:r>
            <a:r>
              <a:rPr lang="en-US" sz="2200" dirty="0">
                <a:solidFill>
                  <a:schemeClr val="bg1"/>
                </a:solidFill>
              </a:rPr>
              <a:t>​</a:t>
            </a:r>
          </a:p>
          <a:p>
            <a:pPr marL="457200" indent="-457200" fontAlgn="base">
              <a:buFont typeface="+mj-lt"/>
              <a:buAutoNum type="arabicPeriod"/>
            </a:pPr>
            <a:r>
              <a:rPr lang="en-GB" sz="2200" dirty="0">
                <a:solidFill>
                  <a:schemeClr val="bg1"/>
                </a:solidFill>
              </a:rPr>
              <a:t>Summarise the text in 10 bullet points in your notes. </a:t>
            </a:r>
            <a:r>
              <a:rPr lang="en-US" sz="2200" dirty="0">
                <a:solidFill>
                  <a:schemeClr val="bg1"/>
                </a:solidFill>
              </a:rPr>
              <a:t>​</a:t>
            </a:r>
          </a:p>
        </p:txBody>
      </p:sp>
      <p:pic>
        <p:nvPicPr>
          <p:cNvPr id="3" name="Picture 2" descr="A red and black airplane&#10;&#10;AI-generated content may be incorrect.">
            <a:extLst>
              <a:ext uri="{FF2B5EF4-FFF2-40B4-BE49-F238E27FC236}">
                <a16:creationId xmlns:a16="http://schemas.microsoft.com/office/drawing/2014/main" id="{C8B7909E-43E4-212E-BEF9-E5989658CCE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311661" y="3505984"/>
            <a:ext cx="5242302" cy="2977070"/>
          </a:xfrm>
          <a:prstGeom prst="rect">
            <a:avLst/>
          </a:prstGeom>
        </p:spPr>
      </p:pic>
    </p:spTree>
    <p:extLst>
      <p:ext uri="{BB962C8B-B14F-4D97-AF65-F5344CB8AC3E}">
        <p14:creationId xmlns:p14="http://schemas.microsoft.com/office/powerpoint/2010/main" val="214396146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90B58803-3C48-E87B-4836-B165525733F2}"/>
              </a:ext>
            </a:extLst>
          </p:cNvPr>
          <p:cNvSpPr/>
          <p:nvPr/>
        </p:nvSpPr>
        <p:spPr>
          <a:xfrm>
            <a:off x="0" y="1752663"/>
            <a:ext cx="3414713" cy="542925"/>
          </a:xfrm>
          <a:prstGeom prst="rect">
            <a:avLst/>
          </a:prstGeom>
          <a:solidFill>
            <a:srgbClr val="DF2B2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1">
            <a:extLst>
              <a:ext uri="{FF2B5EF4-FFF2-40B4-BE49-F238E27FC236}">
                <a16:creationId xmlns:a16="http://schemas.microsoft.com/office/drawing/2014/main" id="{20F88F21-B60C-5727-A19D-200F6CB971E5}"/>
              </a:ext>
            </a:extLst>
          </p:cNvPr>
          <p:cNvSpPr>
            <a:spLocks noGrp="1"/>
          </p:cNvSpPr>
          <p:nvPr>
            <p:ph type="title"/>
          </p:nvPr>
        </p:nvSpPr>
        <p:spPr>
          <a:xfrm>
            <a:off x="474972" y="501963"/>
            <a:ext cx="9011927" cy="943654"/>
          </a:xfrm>
        </p:spPr>
        <p:txBody>
          <a:bodyPr/>
          <a:lstStyle/>
          <a:p>
            <a:r>
              <a:rPr lang="en-US" b="1" dirty="0">
                <a:solidFill>
                  <a:srgbClr val="DF2B2B"/>
                </a:solidFill>
                <a:latin typeface="+mn-lt"/>
                <a:cs typeface="Arial" panose="020B0604020202020204" pitchFamily="34" charset="0"/>
              </a:rPr>
              <a:t>The Antarctic Biome</a:t>
            </a:r>
          </a:p>
        </p:txBody>
      </p:sp>
      <p:sp>
        <p:nvSpPr>
          <p:cNvPr id="11" name="Content Placeholder 2">
            <a:extLst>
              <a:ext uri="{FF2B5EF4-FFF2-40B4-BE49-F238E27FC236}">
                <a16:creationId xmlns:a16="http://schemas.microsoft.com/office/drawing/2014/main" id="{580A7A7F-000E-D95A-8366-74B395566ABF}"/>
              </a:ext>
            </a:extLst>
          </p:cNvPr>
          <p:cNvSpPr>
            <a:spLocks noGrp="1"/>
          </p:cNvSpPr>
          <p:nvPr>
            <p:ph idx="1"/>
          </p:nvPr>
        </p:nvSpPr>
        <p:spPr>
          <a:xfrm>
            <a:off x="474972" y="1801391"/>
            <a:ext cx="5425766" cy="542925"/>
          </a:xfrm>
        </p:spPr>
        <p:txBody>
          <a:bodyPr>
            <a:noAutofit/>
          </a:bodyPr>
          <a:lstStyle/>
          <a:p>
            <a:pPr marL="0" indent="0">
              <a:lnSpc>
                <a:spcPct val="100000"/>
              </a:lnSpc>
              <a:buNone/>
            </a:pPr>
            <a:r>
              <a:rPr lang="en-GB" sz="2600" b="1" dirty="0">
                <a:solidFill>
                  <a:schemeClr val="bg1"/>
                </a:solidFill>
              </a:rPr>
              <a:t>Learning Goals</a:t>
            </a:r>
          </a:p>
        </p:txBody>
      </p:sp>
      <p:sp>
        <p:nvSpPr>
          <p:cNvPr id="2" name="TextBox 1">
            <a:extLst>
              <a:ext uri="{FF2B5EF4-FFF2-40B4-BE49-F238E27FC236}">
                <a16:creationId xmlns:a16="http://schemas.microsoft.com/office/drawing/2014/main" id="{388FB6C5-29B0-E17F-F0F1-0E41E5F7E72F}"/>
              </a:ext>
            </a:extLst>
          </p:cNvPr>
          <p:cNvSpPr txBox="1"/>
          <p:nvPr/>
        </p:nvSpPr>
        <p:spPr>
          <a:xfrm>
            <a:off x="7343775" y="4159592"/>
            <a:ext cx="3786188" cy="1107996"/>
          </a:xfrm>
          <a:custGeom>
            <a:avLst/>
            <a:gdLst>
              <a:gd name="connsiteX0" fmla="*/ 0 w 3786188"/>
              <a:gd name="connsiteY0" fmla="*/ 0 h 1107996"/>
              <a:gd name="connsiteX1" fmla="*/ 668893 w 3786188"/>
              <a:gd name="connsiteY1" fmla="*/ 0 h 1107996"/>
              <a:gd name="connsiteX2" fmla="*/ 1375648 w 3786188"/>
              <a:gd name="connsiteY2" fmla="*/ 0 h 1107996"/>
              <a:gd name="connsiteX3" fmla="*/ 2006680 w 3786188"/>
              <a:gd name="connsiteY3" fmla="*/ 0 h 1107996"/>
              <a:gd name="connsiteX4" fmla="*/ 2561987 w 3786188"/>
              <a:gd name="connsiteY4" fmla="*/ 0 h 1107996"/>
              <a:gd name="connsiteX5" fmla="*/ 3117295 w 3786188"/>
              <a:gd name="connsiteY5" fmla="*/ 0 h 1107996"/>
              <a:gd name="connsiteX6" fmla="*/ 3786188 w 3786188"/>
              <a:gd name="connsiteY6" fmla="*/ 0 h 1107996"/>
              <a:gd name="connsiteX7" fmla="*/ 3786188 w 3786188"/>
              <a:gd name="connsiteY7" fmla="*/ 553998 h 1107996"/>
              <a:gd name="connsiteX8" fmla="*/ 3786188 w 3786188"/>
              <a:gd name="connsiteY8" fmla="*/ 1107996 h 1107996"/>
              <a:gd name="connsiteX9" fmla="*/ 3230880 w 3786188"/>
              <a:gd name="connsiteY9" fmla="*/ 1107996 h 1107996"/>
              <a:gd name="connsiteX10" fmla="*/ 2675573 w 3786188"/>
              <a:gd name="connsiteY10" fmla="*/ 1107996 h 1107996"/>
              <a:gd name="connsiteX11" fmla="*/ 1968818 w 3786188"/>
              <a:gd name="connsiteY11" fmla="*/ 1107996 h 1107996"/>
              <a:gd name="connsiteX12" fmla="*/ 1375648 w 3786188"/>
              <a:gd name="connsiteY12" fmla="*/ 1107996 h 1107996"/>
              <a:gd name="connsiteX13" fmla="*/ 858203 w 3786188"/>
              <a:gd name="connsiteY13" fmla="*/ 1107996 h 1107996"/>
              <a:gd name="connsiteX14" fmla="*/ 0 w 3786188"/>
              <a:gd name="connsiteY14" fmla="*/ 1107996 h 1107996"/>
              <a:gd name="connsiteX15" fmla="*/ 0 w 3786188"/>
              <a:gd name="connsiteY15" fmla="*/ 565078 h 1107996"/>
              <a:gd name="connsiteX16" fmla="*/ 0 w 3786188"/>
              <a:gd name="connsiteY16" fmla="*/ 0 h 11079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786188" h="1107996" extrusionOk="0">
                <a:moveTo>
                  <a:pt x="0" y="0"/>
                </a:moveTo>
                <a:cubicBezTo>
                  <a:pt x="250831" y="3645"/>
                  <a:pt x="521933" y="28173"/>
                  <a:pt x="668893" y="0"/>
                </a:cubicBezTo>
                <a:cubicBezTo>
                  <a:pt x="815853" y="-28173"/>
                  <a:pt x="1075522" y="32561"/>
                  <a:pt x="1375648" y="0"/>
                </a:cubicBezTo>
                <a:cubicBezTo>
                  <a:pt x="1675774" y="-32561"/>
                  <a:pt x="1814470" y="-15407"/>
                  <a:pt x="2006680" y="0"/>
                </a:cubicBezTo>
                <a:cubicBezTo>
                  <a:pt x="2198890" y="15407"/>
                  <a:pt x="2345834" y="-11710"/>
                  <a:pt x="2561987" y="0"/>
                </a:cubicBezTo>
                <a:cubicBezTo>
                  <a:pt x="2778140" y="11710"/>
                  <a:pt x="2888899" y="-19085"/>
                  <a:pt x="3117295" y="0"/>
                </a:cubicBezTo>
                <a:cubicBezTo>
                  <a:pt x="3345691" y="19085"/>
                  <a:pt x="3589783" y="-26158"/>
                  <a:pt x="3786188" y="0"/>
                </a:cubicBezTo>
                <a:cubicBezTo>
                  <a:pt x="3761190" y="276143"/>
                  <a:pt x="3759243" y="408661"/>
                  <a:pt x="3786188" y="553998"/>
                </a:cubicBezTo>
                <a:cubicBezTo>
                  <a:pt x="3813133" y="699335"/>
                  <a:pt x="3765646" y="940754"/>
                  <a:pt x="3786188" y="1107996"/>
                </a:cubicBezTo>
                <a:cubicBezTo>
                  <a:pt x="3669608" y="1135422"/>
                  <a:pt x="3456728" y="1119619"/>
                  <a:pt x="3230880" y="1107996"/>
                </a:cubicBezTo>
                <a:cubicBezTo>
                  <a:pt x="3005032" y="1096373"/>
                  <a:pt x="2887588" y="1083851"/>
                  <a:pt x="2675573" y="1107996"/>
                </a:cubicBezTo>
                <a:cubicBezTo>
                  <a:pt x="2463558" y="1132141"/>
                  <a:pt x="2171132" y="1086025"/>
                  <a:pt x="1968818" y="1107996"/>
                </a:cubicBezTo>
                <a:cubicBezTo>
                  <a:pt x="1766504" y="1129967"/>
                  <a:pt x="1658502" y="1100147"/>
                  <a:pt x="1375648" y="1107996"/>
                </a:cubicBezTo>
                <a:cubicBezTo>
                  <a:pt x="1092794" y="1115846"/>
                  <a:pt x="991042" y="1083453"/>
                  <a:pt x="858203" y="1107996"/>
                </a:cubicBezTo>
                <a:cubicBezTo>
                  <a:pt x="725365" y="1132539"/>
                  <a:pt x="356157" y="1114374"/>
                  <a:pt x="0" y="1107996"/>
                </a:cubicBezTo>
                <a:cubicBezTo>
                  <a:pt x="13289" y="982143"/>
                  <a:pt x="-17786" y="768233"/>
                  <a:pt x="0" y="565078"/>
                </a:cubicBezTo>
                <a:cubicBezTo>
                  <a:pt x="17786" y="361923"/>
                  <a:pt x="-1534" y="191077"/>
                  <a:pt x="0" y="0"/>
                </a:cubicBezTo>
                <a:close/>
              </a:path>
            </a:pathLst>
          </a:custGeom>
          <a:noFill/>
          <a:ln>
            <a:solidFill>
              <a:srgbClr val="DF2B2B"/>
            </a:solidFill>
            <a:extLst>
              <a:ext uri="{C807C97D-BFC1-408E-A445-0C87EB9F89A2}">
                <ask:lineSketchStyleProps xmlns:ask="http://schemas.microsoft.com/office/drawing/2018/sketchyshapes" sd="1124184483">
                  <a:prstGeom prst="rect">
                    <a:avLst/>
                  </a:prstGeom>
                  <ask:type>
                    <ask:lineSketchFreehand/>
                  </ask:type>
                </ask:lineSketchStyleProps>
              </a:ext>
            </a:extLst>
          </a:ln>
        </p:spPr>
        <p:txBody>
          <a:bodyPr wrap="square" rtlCol="0">
            <a:spAutoFit/>
          </a:bodyPr>
          <a:lstStyle/>
          <a:p>
            <a:r>
              <a:rPr lang="en-GB" sz="2200" b="1" dirty="0">
                <a:solidFill>
                  <a:srgbClr val="E02B2B"/>
                </a:solidFill>
              </a:rPr>
              <a:t>Find the rest of your image.</a:t>
            </a:r>
            <a:r>
              <a:rPr lang="en-GB" sz="2200" dirty="0"/>
              <a:t> This will be your group for the lesson. ​</a:t>
            </a:r>
          </a:p>
        </p:txBody>
      </p:sp>
      <p:sp>
        <p:nvSpPr>
          <p:cNvPr id="3" name="TextBox 2">
            <a:extLst>
              <a:ext uri="{FF2B5EF4-FFF2-40B4-BE49-F238E27FC236}">
                <a16:creationId xmlns:a16="http://schemas.microsoft.com/office/drawing/2014/main" id="{5DFFCD3C-0FC8-9807-058B-21EB107D6FCD}"/>
              </a:ext>
            </a:extLst>
          </p:cNvPr>
          <p:cNvSpPr txBox="1"/>
          <p:nvPr/>
        </p:nvSpPr>
        <p:spPr>
          <a:xfrm>
            <a:off x="7343775" y="2234451"/>
            <a:ext cx="3786188" cy="1446550"/>
          </a:xfrm>
          <a:custGeom>
            <a:avLst/>
            <a:gdLst>
              <a:gd name="connsiteX0" fmla="*/ 0 w 3786188"/>
              <a:gd name="connsiteY0" fmla="*/ 0 h 1446550"/>
              <a:gd name="connsiteX1" fmla="*/ 668893 w 3786188"/>
              <a:gd name="connsiteY1" fmla="*/ 0 h 1446550"/>
              <a:gd name="connsiteX2" fmla="*/ 1375648 w 3786188"/>
              <a:gd name="connsiteY2" fmla="*/ 0 h 1446550"/>
              <a:gd name="connsiteX3" fmla="*/ 2006680 w 3786188"/>
              <a:gd name="connsiteY3" fmla="*/ 0 h 1446550"/>
              <a:gd name="connsiteX4" fmla="*/ 2561987 w 3786188"/>
              <a:gd name="connsiteY4" fmla="*/ 0 h 1446550"/>
              <a:gd name="connsiteX5" fmla="*/ 3117295 w 3786188"/>
              <a:gd name="connsiteY5" fmla="*/ 0 h 1446550"/>
              <a:gd name="connsiteX6" fmla="*/ 3786188 w 3786188"/>
              <a:gd name="connsiteY6" fmla="*/ 0 h 1446550"/>
              <a:gd name="connsiteX7" fmla="*/ 3786188 w 3786188"/>
              <a:gd name="connsiteY7" fmla="*/ 482183 h 1446550"/>
              <a:gd name="connsiteX8" fmla="*/ 3786188 w 3786188"/>
              <a:gd name="connsiteY8" fmla="*/ 935436 h 1446550"/>
              <a:gd name="connsiteX9" fmla="*/ 3786188 w 3786188"/>
              <a:gd name="connsiteY9" fmla="*/ 1446550 h 1446550"/>
              <a:gd name="connsiteX10" fmla="*/ 3268742 w 3786188"/>
              <a:gd name="connsiteY10" fmla="*/ 1446550 h 1446550"/>
              <a:gd name="connsiteX11" fmla="*/ 2561987 w 3786188"/>
              <a:gd name="connsiteY11" fmla="*/ 1446550 h 1446550"/>
              <a:gd name="connsiteX12" fmla="*/ 1968818 w 3786188"/>
              <a:gd name="connsiteY12" fmla="*/ 1446550 h 1446550"/>
              <a:gd name="connsiteX13" fmla="*/ 1451372 w 3786188"/>
              <a:gd name="connsiteY13" fmla="*/ 1446550 h 1446550"/>
              <a:gd name="connsiteX14" fmla="*/ 744617 w 3786188"/>
              <a:gd name="connsiteY14" fmla="*/ 1446550 h 1446550"/>
              <a:gd name="connsiteX15" fmla="*/ 0 w 3786188"/>
              <a:gd name="connsiteY15" fmla="*/ 1446550 h 1446550"/>
              <a:gd name="connsiteX16" fmla="*/ 0 w 3786188"/>
              <a:gd name="connsiteY16" fmla="*/ 949901 h 1446550"/>
              <a:gd name="connsiteX17" fmla="*/ 0 w 3786188"/>
              <a:gd name="connsiteY17" fmla="*/ 496649 h 1446550"/>
              <a:gd name="connsiteX18" fmla="*/ 0 w 3786188"/>
              <a:gd name="connsiteY18" fmla="*/ 0 h 144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786188" h="1446550" extrusionOk="0">
                <a:moveTo>
                  <a:pt x="0" y="0"/>
                </a:moveTo>
                <a:cubicBezTo>
                  <a:pt x="250831" y="3645"/>
                  <a:pt x="521933" y="28173"/>
                  <a:pt x="668893" y="0"/>
                </a:cubicBezTo>
                <a:cubicBezTo>
                  <a:pt x="815853" y="-28173"/>
                  <a:pt x="1075522" y="32561"/>
                  <a:pt x="1375648" y="0"/>
                </a:cubicBezTo>
                <a:cubicBezTo>
                  <a:pt x="1675774" y="-32561"/>
                  <a:pt x="1814470" y="-15407"/>
                  <a:pt x="2006680" y="0"/>
                </a:cubicBezTo>
                <a:cubicBezTo>
                  <a:pt x="2198890" y="15407"/>
                  <a:pt x="2345834" y="-11710"/>
                  <a:pt x="2561987" y="0"/>
                </a:cubicBezTo>
                <a:cubicBezTo>
                  <a:pt x="2778140" y="11710"/>
                  <a:pt x="2888899" y="-19085"/>
                  <a:pt x="3117295" y="0"/>
                </a:cubicBezTo>
                <a:cubicBezTo>
                  <a:pt x="3345691" y="19085"/>
                  <a:pt x="3589783" y="-26158"/>
                  <a:pt x="3786188" y="0"/>
                </a:cubicBezTo>
                <a:cubicBezTo>
                  <a:pt x="3779355" y="178712"/>
                  <a:pt x="3794620" y="289763"/>
                  <a:pt x="3786188" y="482183"/>
                </a:cubicBezTo>
                <a:cubicBezTo>
                  <a:pt x="3777756" y="674603"/>
                  <a:pt x="3794540" y="756318"/>
                  <a:pt x="3786188" y="935436"/>
                </a:cubicBezTo>
                <a:cubicBezTo>
                  <a:pt x="3777836" y="1114554"/>
                  <a:pt x="3771944" y="1222375"/>
                  <a:pt x="3786188" y="1446550"/>
                </a:cubicBezTo>
                <a:cubicBezTo>
                  <a:pt x="3629836" y="1431225"/>
                  <a:pt x="3518632" y="1444440"/>
                  <a:pt x="3268742" y="1446550"/>
                </a:cubicBezTo>
                <a:cubicBezTo>
                  <a:pt x="3018852" y="1448660"/>
                  <a:pt x="2764301" y="1424579"/>
                  <a:pt x="2561987" y="1446550"/>
                </a:cubicBezTo>
                <a:cubicBezTo>
                  <a:pt x="2359673" y="1468521"/>
                  <a:pt x="2244975" y="1438535"/>
                  <a:pt x="1968818" y="1446550"/>
                </a:cubicBezTo>
                <a:cubicBezTo>
                  <a:pt x="1692661" y="1454565"/>
                  <a:pt x="1590774" y="1426734"/>
                  <a:pt x="1451372" y="1446550"/>
                </a:cubicBezTo>
                <a:cubicBezTo>
                  <a:pt x="1311970" y="1466366"/>
                  <a:pt x="1025847" y="1454170"/>
                  <a:pt x="744617" y="1446550"/>
                </a:cubicBezTo>
                <a:cubicBezTo>
                  <a:pt x="463387" y="1438930"/>
                  <a:pt x="160590" y="1444584"/>
                  <a:pt x="0" y="1446550"/>
                </a:cubicBezTo>
                <a:cubicBezTo>
                  <a:pt x="17739" y="1266151"/>
                  <a:pt x="7477" y="1052621"/>
                  <a:pt x="0" y="949901"/>
                </a:cubicBezTo>
                <a:cubicBezTo>
                  <a:pt x="-7477" y="847181"/>
                  <a:pt x="11021" y="615610"/>
                  <a:pt x="0" y="496649"/>
                </a:cubicBezTo>
                <a:cubicBezTo>
                  <a:pt x="-11021" y="377688"/>
                  <a:pt x="18338" y="204574"/>
                  <a:pt x="0" y="0"/>
                </a:cubicBezTo>
                <a:close/>
              </a:path>
            </a:pathLst>
          </a:custGeom>
          <a:noFill/>
          <a:ln>
            <a:solidFill>
              <a:srgbClr val="DF2B2B"/>
            </a:solidFill>
            <a:extLst>
              <a:ext uri="{C807C97D-BFC1-408E-A445-0C87EB9F89A2}">
                <ask:lineSketchStyleProps xmlns:ask="http://schemas.microsoft.com/office/drawing/2018/sketchyshapes" sd="1124184483">
                  <a:prstGeom prst="rect">
                    <a:avLst/>
                  </a:prstGeom>
                  <ask:type>
                    <ask:lineSketchFreehand/>
                  </ask:type>
                </ask:lineSketchStyleProps>
              </a:ext>
            </a:extLst>
          </a:ln>
        </p:spPr>
        <p:txBody>
          <a:bodyPr wrap="square" rtlCol="0">
            <a:spAutoFit/>
          </a:bodyPr>
          <a:lstStyle/>
          <a:p>
            <a:r>
              <a:rPr lang="en-GB" sz="2200" b="1" dirty="0">
                <a:solidFill>
                  <a:srgbClr val="E02B2B"/>
                </a:solidFill>
              </a:rPr>
              <a:t>What do you want to know about your image? </a:t>
            </a:r>
            <a:br>
              <a:rPr lang="en-GB" sz="2200" b="1" dirty="0">
                <a:solidFill>
                  <a:srgbClr val="E02B2B"/>
                </a:solidFill>
              </a:rPr>
            </a:br>
            <a:r>
              <a:rPr lang="en-GB" sz="2200" dirty="0"/>
              <a:t>Write some questions about it in your notes.​</a:t>
            </a:r>
          </a:p>
        </p:txBody>
      </p:sp>
      <p:sp>
        <p:nvSpPr>
          <p:cNvPr id="14" name="TextBox 13">
            <a:extLst>
              <a:ext uri="{FF2B5EF4-FFF2-40B4-BE49-F238E27FC236}">
                <a16:creationId xmlns:a16="http://schemas.microsoft.com/office/drawing/2014/main" id="{0C11BF7E-90B6-F3DA-890D-76DB17F15470}"/>
              </a:ext>
            </a:extLst>
          </p:cNvPr>
          <p:cNvSpPr txBox="1"/>
          <p:nvPr/>
        </p:nvSpPr>
        <p:spPr>
          <a:xfrm>
            <a:off x="474971" y="2637608"/>
            <a:ext cx="5197167" cy="1785104"/>
          </a:xfrm>
          <a:prstGeom prst="rect">
            <a:avLst/>
          </a:prstGeom>
          <a:noFill/>
        </p:spPr>
        <p:txBody>
          <a:bodyPr wrap="square">
            <a:spAutoFit/>
          </a:bodyPr>
          <a:lstStyle/>
          <a:p>
            <a:pPr marL="342900" indent="-342900" fontAlgn="base">
              <a:buFont typeface="+mj-lt"/>
              <a:buAutoNum type="arabicPeriod"/>
            </a:pPr>
            <a:r>
              <a:rPr lang="en-US" sz="2200" dirty="0"/>
              <a:t>To understand the role that Antarctica has in the wider world. ​</a:t>
            </a:r>
            <a:br>
              <a:rPr lang="en-US" sz="2200" dirty="0"/>
            </a:br>
            <a:endParaRPr lang="en-US" sz="2200" dirty="0"/>
          </a:p>
          <a:p>
            <a:pPr marL="342900" indent="-342900" fontAlgn="base">
              <a:buFont typeface="+mj-lt"/>
              <a:buAutoNum type="arabicPeriod"/>
            </a:pPr>
            <a:r>
              <a:rPr lang="en-US" sz="2200" dirty="0"/>
              <a:t>To identify different characteristics of the Antarctic. </a:t>
            </a:r>
          </a:p>
        </p:txBody>
      </p:sp>
    </p:spTree>
    <p:extLst>
      <p:ext uri="{BB962C8B-B14F-4D97-AF65-F5344CB8AC3E}">
        <p14:creationId xmlns:p14="http://schemas.microsoft.com/office/powerpoint/2010/main" val="332395435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8757BE6-C9A9-F571-7DBD-4F14B6ED04DA}"/>
            </a:ext>
          </a:extLst>
        </p:cNvPr>
        <p:cNvGrpSpPr/>
        <p:nvPr/>
      </p:nvGrpSpPr>
      <p:grpSpPr>
        <a:xfrm>
          <a:off x="0" y="0"/>
          <a:ext cx="0" cy="0"/>
          <a:chOff x="0" y="0"/>
          <a:chExt cx="0" cy="0"/>
        </a:xfrm>
      </p:grpSpPr>
      <p:sp>
        <p:nvSpPr>
          <p:cNvPr id="11" name="Content Placeholder 2">
            <a:extLst>
              <a:ext uri="{FF2B5EF4-FFF2-40B4-BE49-F238E27FC236}">
                <a16:creationId xmlns:a16="http://schemas.microsoft.com/office/drawing/2014/main" id="{4842660A-B9B0-AA66-0D69-2CC279CFE5C3}"/>
              </a:ext>
            </a:extLst>
          </p:cNvPr>
          <p:cNvSpPr>
            <a:spLocks noGrp="1"/>
          </p:cNvSpPr>
          <p:nvPr>
            <p:ph idx="1"/>
          </p:nvPr>
        </p:nvSpPr>
        <p:spPr>
          <a:xfrm>
            <a:off x="474972" y="1801391"/>
            <a:ext cx="5425766" cy="542925"/>
          </a:xfrm>
        </p:spPr>
        <p:txBody>
          <a:bodyPr>
            <a:noAutofit/>
          </a:bodyPr>
          <a:lstStyle/>
          <a:p>
            <a:pPr marL="0" indent="0">
              <a:lnSpc>
                <a:spcPct val="100000"/>
              </a:lnSpc>
              <a:buNone/>
            </a:pPr>
            <a:r>
              <a:rPr lang="en-GB" sz="2600" b="1" dirty="0">
                <a:solidFill>
                  <a:schemeClr val="bg1"/>
                </a:solidFill>
              </a:rPr>
              <a:t>Learning Goals</a:t>
            </a:r>
          </a:p>
        </p:txBody>
      </p:sp>
      <p:pic>
        <p:nvPicPr>
          <p:cNvPr id="8" name="Picture 7" descr="A snow covered ground with blue sky&#10;&#10;AI-generated content may be incorrect.">
            <a:extLst>
              <a:ext uri="{FF2B5EF4-FFF2-40B4-BE49-F238E27FC236}">
                <a16:creationId xmlns:a16="http://schemas.microsoft.com/office/drawing/2014/main" id="{84A3E4DC-0EBF-FD1F-3DAA-02D1B415EDE2}"/>
              </a:ext>
            </a:extLst>
          </p:cNvPr>
          <p:cNvPicPr>
            <a:picLocks noChangeAspect="1"/>
          </p:cNvPicPr>
          <p:nvPr/>
        </p:nvPicPr>
        <p:blipFill>
          <a:blip r:embed="rId3">
            <a:extLst>
              <a:ext uri="{28A0092B-C50C-407E-A947-70E740481C1C}">
                <a14:useLocalDpi xmlns:a14="http://schemas.microsoft.com/office/drawing/2010/main" val="0"/>
              </a:ext>
            </a:extLst>
          </a:blip>
          <a:srcRect l="-2734" t="-814" r="21180" b="814"/>
          <a:stretch>
            <a:fillRect/>
          </a:stretch>
        </p:blipFill>
        <p:spPr>
          <a:xfrm>
            <a:off x="419960" y="498527"/>
            <a:ext cx="11345407" cy="5862852"/>
          </a:xfrm>
          <a:prstGeom prst="rect">
            <a:avLst/>
          </a:prstGeom>
        </p:spPr>
      </p:pic>
      <p:sp>
        <p:nvSpPr>
          <p:cNvPr id="12" name="Content Placeholder 2">
            <a:extLst>
              <a:ext uri="{FF2B5EF4-FFF2-40B4-BE49-F238E27FC236}">
                <a16:creationId xmlns:a16="http://schemas.microsoft.com/office/drawing/2014/main" id="{D2AD3FD9-2BF0-9089-D740-AD356218160D}"/>
              </a:ext>
            </a:extLst>
          </p:cNvPr>
          <p:cNvSpPr txBox="1">
            <a:spLocks/>
          </p:cNvSpPr>
          <p:nvPr/>
        </p:nvSpPr>
        <p:spPr>
          <a:xfrm>
            <a:off x="1104365" y="1294885"/>
            <a:ext cx="4167366" cy="4670177"/>
          </a:xfrm>
          <a:prstGeom prst="rect">
            <a:avLst/>
          </a:prstGeom>
          <a:solidFill>
            <a:schemeClr val="tx2">
              <a:lumMod val="90000"/>
              <a:lumOff val="10000"/>
            </a:schemeClr>
          </a:solidFill>
        </p:spPr>
        <p:txBody>
          <a:bodyPr vert="horz" lIns="91440" tIns="45720" rIns="91440" bIns="45720" rtlCol="0" anchor="t">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100000"/>
              </a:lnSpc>
              <a:spcBef>
                <a:spcPts val="0"/>
              </a:spcBef>
              <a:spcAft>
                <a:spcPts val="2000"/>
              </a:spcAft>
            </a:pPr>
            <a:r>
              <a:rPr lang="en-US" b="1" dirty="0">
                <a:solidFill>
                  <a:schemeClr val="bg1"/>
                </a:solidFill>
              </a:rPr>
              <a:t>Antarctica is Earth’s last great wilderness.</a:t>
            </a:r>
            <a:endParaRPr lang="en-US" sz="2200" dirty="0">
              <a:solidFill>
                <a:schemeClr val="bg1"/>
              </a:solidFill>
            </a:endParaRPr>
          </a:p>
          <a:p>
            <a:pPr algn="l">
              <a:lnSpc>
                <a:spcPct val="100000"/>
              </a:lnSpc>
              <a:spcBef>
                <a:spcPts val="0"/>
              </a:spcBef>
              <a:spcAft>
                <a:spcPts val="2000"/>
              </a:spcAft>
            </a:pPr>
            <a:r>
              <a:rPr lang="en-US" sz="2200" dirty="0">
                <a:solidFill>
                  <a:schemeClr val="bg1"/>
                </a:solidFill>
              </a:rPr>
              <a:t>It is the coldest, driest, and windiest continent, and is almost completely covered by ice - </a:t>
            </a:r>
            <a:r>
              <a:rPr lang="en-US" sz="2200" b="1" dirty="0">
                <a:solidFill>
                  <a:schemeClr val="bg1"/>
                </a:solidFill>
              </a:rPr>
              <a:t>only 2%</a:t>
            </a:r>
            <a:r>
              <a:rPr lang="en-US" sz="2200" dirty="0">
                <a:solidFill>
                  <a:schemeClr val="bg1"/>
                </a:solidFill>
              </a:rPr>
              <a:t> of its surface is </a:t>
            </a:r>
            <a:r>
              <a:rPr lang="en-US" sz="2200" b="1" dirty="0">
                <a:solidFill>
                  <a:schemeClr val="bg1"/>
                </a:solidFill>
              </a:rPr>
              <a:t>bare rock</a:t>
            </a:r>
            <a:r>
              <a:rPr lang="en-US" sz="2200" dirty="0">
                <a:solidFill>
                  <a:schemeClr val="bg1"/>
                </a:solidFill>
              </a:rPr>
              <a:t>.</a:t>
            </a:r>
          </a:p>
          <a:p>
            <a:pPr algn="l">
              <a:lnSpc>
                <a:spcPct val="100000"/>
              </a:lnSpc>
              <a:spcBef>
                <a:spcPts val="0"/>
              </a:spcBef>
              <a:spcAft>
                <a:spcPts val="2000"/>
              </a:spcAft>
            </a:pPr>
            <a:r>
              <a:rPr lang="en-US" sz="2200" dirty="0">
                <a:solidFill>
                  <a:schemeClr val="bg1"/>
                </a:solidFill>
              </a:rPr>
              <a:t>Because of its </a:t>
            </a:r>
            <a:r>
              <a:rPr lang="en-US" sz="2200" b="1" dirty="0">
                <a:solidFill>
                  <a:schemeClr val="bg1"/>
                </a:solidFill>
              </a:rPr>
              <a:t>extreme conditions </a:t>
            </a:r>
            <a:r>
              <a:rPr lang="en-US" sz="2200" dirty="0">
                <a:solidFill>
                  <a:schemeClr val="bg1"/>
                </a:solidFill>
              </a:rPr>
              <a:t>and</a:t>
            </a:r>
            <a:r>
              <a:rPr lang="en-US" sz="2200" b="1" dirty="0">
                <a:solidFill>
                  <a:schemeClr val="bg1"/>
                </a:solidFill>
              </a:rPr>
              <a:t> </a:t>
            </a:r>
            <a:r>
              <a:rPr lang="en-US" sz="2200" dirty="0">
                <a:solidFill>
                  <a:schemeClr val="bg1"/>
                </a:solidFill>
              </a:rPr>
              <a:t>the</a:t>
            </a:r>
            <a:r>
              <a:rPr lang="en-US" sz="2200" b="1" dirty="0">
                <a:solidFill>
                  <a:schemeClr val="bg1"/>
                </a:solidFill>
              </a:rPr>
              <a:t> Antarctic Treaty</a:t>
            </a:r>
            <a:r>
              <a:rPr lang="en-US" sz="2200" dirty="0">
                <a:solidFill>
                  <a:schemeClr val="bg1"/>
                </a:solidFill>
              </a:rPr>
              <a:t>, there are no permanent residents, making it the least populated continent on Earth.​</a:t>
            </a:r>
            <a:endParaRPr lang="en-GB" sz="2200" dirty="0">
              <a:solidFill>
                <a:schemeClr val="bg1"/>
              </a:solidFill>
              <a:latin typeface="Aptos"/>
            </a:endParaRPr>
          </a:p>
        </p:txBody>
      </p:sp>
      <p:sp>
        <p:nvSpPr>
          <p:cNvPr id="17" name="Content Placeholder 2">
            <a:extLst>
              <a:ext uri="{FF2B5EF4-FFF2-40B4-BE49-F238E27FC236}">
                <a16:creationId xmlns:a16="http://schemas.microsoft.com/office/drawing/2014/main" id="{C737628C-F1FF-FFE1-2B75-0959CC2742C6}"/>
              </a:ext>
            </a:extLst>
          </p:cNvPr>
          <p:cNvSpPr txBox="1">
            <a:spLocks/>
          </p:cNvSpPr>
          <p:nvPr/>
        </p:nvSpPr>
        <p:spPr>
          <a:xfrm>
            <a:off x="8482203" y="5700225"/>
            <a:ext cx="3480307" cy="903340"/>
          </a:xfrm>
          <a:prstGeom prst="rect">
            <a:avLst/>
          </a:prstGeom>
        </p:spPr>
        <p:txBody>
          <a:bodyPr vert="horz" lIns="91440" tIns="45720" rIns="91440" bIns="45720" rtlCol="0" anchor="t">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100000"/>
              </a:lnSpc>
              <a:spcBef>
                <a:spcPts val="0"/>
              </a:spcBef>
              <a:spcAft>
                <a:spcPts val="2000"/>
              </a:spcAft>
            </a:pPr>
            <a:r>
              <a:rPr lang="en-US" sz="1600" dirty="0">
                <a:solidFill>
                  <a:srgbClr val="1C5783"/>
                </a:solidFill>
              </a:rPr>
              <a:t>Pictured: Beyond EPICA ice core drilling field camp.</a:t>
            </a:r>
            <a:endParaRPr lang="en-GB" sz="1600" dirty="0">
              <a:solidFill>
                <a:srgbClr val="1C5783"/>
              </a:solidFill>
              <a:latin typeface="Aptos"/>
            </a:endParaRPr>
          </a:p>
        </p:txBody>
      </p:sp>
    </p:spTree>
    <p:extLst>
      <p:ext uri="{BB962C8B-B14F-4D97-AF65-F5344CB8AC3E}">
        <p14:creationId xmlns:p14="http://schemas.microsoft.com/office/powerpoint/2010/main" val="385024236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092C6C5-8FFA-C819-C2BB-ABB9119A68A7}"/>
            </a:ext>
          </a:extLst>
        </p:cNvPr>
        <p:cNvGrpSpPr/>
        <p:nvPr/>
      </p:nvGrpSpPr>
      <p:grpSpPr>
        <a:xfrm>
          <a:off x="0" y="0"/>
          <a:ext cx="0" cy="0"/>
          <a:chOff x="0" y="0"/>
          <a:chExt cx="0" cy="0"/>
        </a:xfrm>
      </p:grpSpPr>
      <p:sp>
        <p:nvSpPr>
          <p:cNvPr id="9" name="Title 1">
            <a:extLst>
              <a:ext uri="{FF2B5EF4-FFF2-40B4-BE49-F238E27FC236}">
                <a16:creationId xmlns:a16="http://schemas.microsoft.com/office/drawing/2014/main" id="{1DA8F06E-4025-98B6-92CD-04907851DF37}"/>
              </a:ext>
            </a:extLst>
          </p:cNvPr>
          <p:cNvSpPr>
            <a:spLocks noGrp="1"/>
          </p:cNvSpPr>
          <p:nvPr>
            <p:ph type="title"/>
          </p:nvPr>
        </p:nvSpPr>
        <p:spPr>
          <a:xfrm>
            <a:off x="474972" y="501963"/>
            <a:ext cx="9011927" cy="943654"/>
          </a:xfrm>
        </p:spPr>
        <p:txBody>
          <a:bodyPr/>
          <a:lstStyle/>
          <a:p>
            <a:r>
              <a:rPr lang="en-US" b="1" dirty="0">
                <a:solidFill>
                  <a:srgbClr val="1C5783"/>
                </a:solidFill>
                <a:latin typeface="+mn-lt"/>
                <a:cs typeface="Arial" panose="020B0604020202020204" pitchFamily="34" charset="0"/>
              </a:rPr>
              <a:t>Antarctica facts</a:t>
            </a:r>
          </a:p>
        </p:txBody>
      </p:sp>
      <p:sp>
        <p:nvSpPr>
          <p:cNvPr id="14" name="TextBox 13">
            <a:extLst>
              <a:ext uri="{FF2B5EF4-FFF2-40B4-BE49-F238E27FC236}">
                <a16:creationId xmlns:a16="http://schemas.microsoft.com/office/drawing/2014/main" id="{672D7023-7A60-D805-5A7E-DDD32EC5DA7D}"/>
              </a:ext>
            </a:extLst>
          </p:cNvPr>
          <p:cNvSpPr txBox="1"/>
          <p:nvPr/>
        </p:nvSpPr>
        <p:spPr>
          <a:xfrm>
            <a:off x="462630" y="1493167"/>
            <a:ext cx="5200233" cy="5016758"/>
          </a:xfrm>
          <a:prstGeom prst="rect">
            <a:avLst/>
          </a:prstGeom>
          <a:noFill/>
        </p:spPr>
        <p:txBody>
          <a:bodyPr wrap="square">
            <a:spAutoFit/>
          </a:bodyPr>
          <a:lstStyle/>
          <a:p>
            <a:pPr marL="342900" indent="-342900" fontAlgn="base">
              <a:spcAft>
                <a:spcPts val="1200"/>
              </a:spcAft>
              <a:buFont typeface="Arial" panose="020B0604020202020204" pitchFamily="34" charset="0"/>
              <a:buChar char="•"/>
            </a:pPr>
            <a:r>
              <a:rPr lang="en-GB" sz="2000" dirty="0"/>
              <a:t>Antarctica is the </a:t>
            </a:r>
            <a:r>
              <a:rPr lang="en-GB" sz="2000" b="1" dirty="0">
                <a:solidFill>
                  <a:srgbClr val="1B5580"/>
                </a:solidFill>
              </a:rPr>
              <a:t>5th largest continent</a:t>
            </a:r>
            <a:r>
              <a:rPr lang="en-GB" sz="2000" dirty="0"/>
              <a:t>, covering 9% of the Earth’s surface – it is </a:t>
            </a:r>
            <a:r>
              <a:rPr lang="en-GB" sz="2000" b="1" dirty="0">
                <a:solidFill>
                  <a:srgbClr val="1C5783"/>
                </a:solidFill>
              </a:rPr>
              <a:t>25% bigger than Europe</a:t>
            </a:r>
            <a:r>
              <a:rPr lang="en-GB" sz="2000" dirty="0"/>
              <a:t>.</a:t>
            </a:r>
            <a:r>
              <a:rPr lang="en-US" sz="2000" dirty="0"/>
              <a:t>​</a:t>
            </a:r>
          </a:p>
          <a:p>
            <a:pPr marL="342900" indent="-342900" fontAlgn="base">
              <a:spcAft>
                <a:spcPts val="1200"/>
              </a:spcAft>
              <a:buFont typeface="Arial" panose="020B0604020202020204" pitchFamily="34" charset="0"/>
              <a:buChar char="•"/>
            </a:pPr>
            <a:r>
              <a:rPr lang="en-GB" sz="2000" dirty="0"/>
              <a:t>The continent is covered in ice that’s </a:t>
            </a:r>
            <a:r>
              <a:rPr lang="en-GB" sz="2000" b="1" dirty="0">
                <a:solidFill>
                  <a:srgbClr val="1C5783"/>
                </a:solidFill>
              </a:rPr>
              <a:t>on average 2,450m thick</a:t>
            </a:r>
            <a:r>
              <a:rPr lang="en-GB" sz="2000" dirty="0"/>
              <a:t>. The deepest ice is millions of years old.</a:t>
            </a:r>
          </a:p>
          <a:p>
            <a:pPr marL="342900" indent="-342900" fontAlgn="base">
              <a:spcAft>
                <a:spcPts val="1200"/>
              </a:spcAft>
              <a:buFont typeface="Arial" panose="020B0604020202020204" pitchFamily="34" charset="0"/>
              <a:buChar char="•"/>
            </a:pPr>
            <a:r>
              <a:rPr lang="en-GB" sz="2000" dirty="0"/>
              <a:t>The ice is </a:t>
            </a:r>
            <a:r>
              <a:rPr lang="en-GB" sz="2000" b="1" dirty="0">
                <a:solidFill>
                  <a:srgbClr val="1C5783"/>
                </a:solidFill>
              </a:rPr>
              <a:t>60%</a:t>
            </a:r>
            <a:r>
              <a:rPr lang="en-GB" sz="2000" dirty="0">
                <a:solidFill>
                  <a:srgbClr val="1C5783"/>
                </a:solidFill>
              </a:rPr>
              <a:t> </a:t>
            </a:r>
            <a:r>
              <a:rPr lang="en-GB" sz="2000" b="1" dirty="0">
                <a:solidFill>
                  <a:srgbClr val="1C5783"/>
                </a:solidFill>
              </a:rPr>
              <a:t>of the world’s fresh water</a:t>
            </a:r>
            <a:r>
              <a:rPr lang="en-GB" sz="2000" dirty="0">
                <a:solidFill>
                  <a:srgbClr val="1C5783"/>
                </a:solidFill>
              </a:rPr>
              <a:t>.</a:t>
            </a:r>
          </a:p>
          <a:p>
            <a:pPr marL="342900" indent="-342900" fontAlgn="base">
              <a:spcAft>
                <a:spcPts val="1200"/>
              </a:spcAft>
              <a:buFont typeface="Arial" panose="020B0604020202020204" pitchFamily="34" charset="0"/>
              <a:buChar char="•"/>
            </a:pPr>
            <a:r>
              <a:rPr lang="en-GB" sz="2000" dirty="0"/>
              <a:t>It has two main ice sheets –</a:t>
            </a:r>
            <a:r>
              <a:rPr lang="en-GB" sz="2000" b="1" dirty="0">
                <a:solidFill>
                  <a:srgbClr val="1C5783"/>
                </a:solidFill>
              </a:rPr>
              <a:t> </a:t>
            </a:r>
            <a:r>
              <a:rPr lang="en-GB" sz="2000" dirty="0"/>
              <a:t>the</a:t>
            </a:r>
            <a:r>
              <a:rPr lang="en-GB" sz="2000" b="1" dirty="0">
                <a:solidFill>
                  <a:srgbClr val="1C5783"/>
                </a:solidFill>
              </a:rPr>
              <a:t> West Antarctic Ice Sheet </a:t>
            </a:r>
            <a:r>
              <a:rPr lang="en-GB" sz="2000" dirty="0"/>
              <a:t>and</a:t>
            </a:r>
            <a:r>
              <a:rPr lang="en-GB" sz="2000" b="1" dirty="0">
                <a:solidFill>
                  <a:srgbClr val="1C5783"/>
                </a:solidFill>
              </a:rPr>
              <a:t> </a:t>
            </a:r>
            <a:r>
              <a:rPr lang="en-GB" sz="2000" dirty="0"/>
              <a:t>the </a:t>
            </a:r>
            <a:r>
              <a:rPr lang="en-GB" sz="2000" b="1" dirty="0">
                <a:solidFill>
                  <a:srgbClr val="1C5783"/>
                </a:solidFill>
              </a:rPr>
              <a:t>East Antarctic Ice Sheet, </a:t>
            </a:r>
            <a:r>
              <a:rPr lang="en-GB" sz="2000" dirty="0"/>
              <a:t>separated by the </a:t>
            </a:r>
            <a:r>
              <a:rPr lang="en-GB" sz="2000" b="1" dirty="0">
                <a:solidFill>
                  <a:srgbClr val="1C5783"/>
                </a:solidFill>
              </a:rPr>
              <a:t>Transantarctic Mountains </a:t>
            </a:r>
            <a:r>
              <a:rPr lang="en-GB" sz="2000" dirty="0"/>
              <a:t>(3540km long).</a:t>
            </a:r>
          </a:p>
          <a:p>
            <a:pPr marL="342900" indent="-342900" fontAlgn="base">
              <a:spcAft>
                <a:spcPts val="1200"/>
              </a:spcAft>
              <a:buFont typeface="Arial" panose="020B0604020202020204" pitchFamily="34" charset="0"/>
              <a:buChar char="•"/>
            </a:pPr>
            <a:r>
              <a:rPr lang="en-GB" sz="2000" dirty="0"/>
              <a:t>It’s the highest continent - at an average height of </a:t>
            </a:r>
            <a:r>
              <a:rPr lang="en-GB" sz="2000" b="1" dirty="0">
                <a:solidFill>
                  <a:srgbClr val="1B5580"/>
                </a:solidFill>
              </a:rPr>
              <a:t>2,300m above sea level</a:t>
            </a:r>
            <a:r>
              <a:rPr lang="en-GB" sz="2000" dirty="0"/>
              <a:t>. The highest point is Vinson Massif, at 4,897m.</a:t>
            </a:r>
            <a:endParaRPr lang="en-US" sz="2000" dirty="0"/>
          </a:p>
        </p:txBody>
      </p:sp>
      <p:pic>
        <p:nvPicPr>
          <p:cNvPr id="2050" name="Picture 2">
            <a:extLst>
              <a:ext uri="{FF2B5EF4-FFF2-40B4-BE49-F238E27FC236}">
                <a16:creationId xmlns:a16="http://schemas.microsoft.com/office/drawing/2014/main" id="{9BF73903-01C4-F305-46D3-3D2CDD86757D}"/>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1400" t="2900" r="13263" b="5886"/>
          <a:stretch>
            <a:fillRect/>
          </a:stretch>
        </p:blipFill>
        <p:spPr bwMode="auto">
          <a:xfrm>
            <a:off x="5807243" y="-1"/>
            <a:ext cx="6384758" cy="685800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4162868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8AF5F82-25A0-DD9E-4FA0-D926F866AAF4}"/>
            </a:ext>
          </a:extLst>
        </p:cNvPr>
        <p:cNvGrpSpPr/>
        <p:nvPr/>
      </p:nvGrpSpPr>
      <p:grpSpPr>
        <a:xfrm>
          <a:off x="0" y="0"/>
          <a:ext cx="0" cy="0"/>
          <a:chOff x="0" y="0"/>
          <a:chExt cx="0" cy="0"/>
        </a:xfrm>
      </p:grpSpPr>
      <p:sp>
        <p:nvSpPr>
          <p:cNvPr id="11" name="Rectangle 10">
            <a:extLst>
              <a:ext uri="{FF2B5EF4-FFF2-40B4-BE49-F238E27FC236}">
                <a16:creationId xmlns:a16="http://schemas.microsoft.com/office/drawing/2014/main" id="{8FE054B1-D098-9B5F-93C9-8B35AC89E406}"/>
              </a:ext>
            </a:extLst>
          </p:cNvPr>
          <p:cNvSpPr/>
          <p:nvPr/>
        </p:nvSpPr>
        <p:spPr>
          <a:xfrm>
            <a:off x="6244886" y="1614843"/>
            <a:ext cx="2407815" cy="542925"/>
          </a:xfrm>
          <a:prstGeom prst="rect">
            <a:avLst/>
          </a:prstGeom>
          <a:solidFill>
            <a:srgbClr val="DF2B2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1">
            <a:extLst>
              <a:ext uri="{FF2B5EF4-FFF2-40B4-BE49-F238E27FC236}">
                <a16:creationId xmlns:a16="http://schemas.microsoft.com/office/drawing/2014/main" id="{00B336D8-747B-AE7A-80C1-9FBF83DB792F}"/>
              </a:ext>
            </a:extLst>
          </p:cNvPr>
          <p:cNvSpPr>
            <a:spLocks noGrp="1"/>
          </p:cNvSpPr>
          <p:nvPr>
            <p:ph type="title"/>
          </p:nvPr>
        </p:nvSpPr>
        <p:spPr>
          <a:xfrm>
            <a:off x="474972" y="501963"/>
            <a:ext cx="9011927" cy="943654"/>
          </a:xfrm>
        </p:spPr>
        <p:txBody>
          <a:bodyPr/>
          <a:lstStyle/>
          <a:p>
            <a:r>
              <a:rPr lang="en-US" b="1" dirty="0">
                <a:solidFill>
                  <a:srgbClr val="1C5783"/>
                </a:solidFill>
                <a:latin typeface="+mn-lt"/>
                <a:cs typeface="Arial" panose="020B0604020202020204" pitchFamily="34" charset="0"/>
              </a:rPr>
              <a:t>Types of Antarctic ice</a:t>
            </a:r>
          </a:p>
        </p:txBody>
      </p:sp>
      <p:sp>
        <p:nvSpPr>
          <p:cNvPr id="2" name="Rectangle 1">
            <a:extLst>
              <a:ext uri="{FF2B5EF4-FFF2-40B4-BE49-F238E27FC236}">
                <a16:creationId xmlns:a16="http://schemas.microsoft.com/office/drawing/2014/main" id="{420FA124-BD25-0665-CDC9-75BE0BF3710F}"/>
              </a:ext>
            </a:extLst>
          </p:cNvPr>
          <p:cNvSpPr/>
          <p:nvPr/>
        </p:nvSpPr>
        <p:spPr>
          <a:xfrm>
            <a:off x="479766" y="1650621"/>
            <a:ext cx="2407814" cy="542925"/>
          </a:xfrm>
          <a:prstGeom prst="rect">
            <a:avLst/>
          </a:prstGeom>
          <a:solidFill>
            <a:srgbClr val="33419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118AF823-6373-26BC-5154-31E70D61D4E1}"/>
              </a:ext>
            </a:extLst>
          </p:cNvPr>
          <p:cNvSpPr txBox="1"/>
          <p:nvPr/>
        </p:nvSpPr>
        <p:spPr>
          <a:xfrm>
            <a:off x="479764" y="2213282"/>
            <a:ext cx="4380994" cy="1631216"/>
          </a:xfrm>
          <a:prstGeom prst="rect">
            <a:avLst/>
          </a:prstGeom>
          <a:noFill/>
        </p:spPr>
        <p:txBody>
          <a:bodyPr wrap="square" rtlCol="0">
            <a:spAutoFit/>
          </a:bodyPr>
          <a:lstStyle/>
          <a:p>
            <a:r>
              <a:rPr lang="en-GB" sz="2000" dirty="0"/>
              <a:t>The thick layer of ice that covers continental Antarctica. The combined Antarctic Ice Sheet covers 14 million square km. It slowly flows towards the sea as glaciers.</a:t>
            </a:r>
          </a:p>
        </p:txBody>
      </p:sp>
      <p:sp>
        <p:nvSpPr>
          <p:cNvPr id="4" name="Content Placeholder 2">
            <a:extLst>
              <a:ext uri="{FF2B5EF4-FFF2-40B4-BE49-F238E27FC236}">
                <a16:creationId xmlns:a16="http://schemas.microsoft.com/office/drawing/2014/main" id="{EE843363-BA51-D590-4D5C-BB34D15ED4D7}"/>
              </a:ext>
            </a:extLst>
          </p:cNvPr>
          <p:cNvSpPr>
            <a:spLocks noGrp="1"/>
          </p:cNvSpPr>
          <p:nvPr>
            <p:ph idx="1"/>
          </p:nvPr>
        </p:nvSpPr>
        <p:spPr>
          <a:xfrm>
            <a:off x="518606" y="1664909"/>
            <a:ext cx="2738857" cy="784647"/>
          </a:xfrm>
        </p:spPr>
        <p:txBody>
          <a:bodyPr>
            <a:noAutofit/>
          </a:bodyPr>
          <a:lstStyle/>
          <a:p>
            <a:pPr marL="0" indent="0">
              <a:lnSpc>
                <a:spcPct val="100000"/>
              </a:lnSpc>
              <a:buNone/>
            </a:pPr>
            <a:r>
              <a:rPr lang="en-US" sz="2600" b="1" dirty="0">
                <a:solidFill>
                  <a:schemeClr val="bg1"/>
                </a:solidFill>
              </a:rPr>
              <a:t>Ice sheets</a:t>
            </a:r>
            <a:endParaRPr lang="en-US" sz="2400" dirty="0">
              <a:solidFill>
                <a:schemeClr val="bg1"/>
              </a:solidFill>
            </a:endParaRPr>
          </a:p>
        </p:txBody>
      </p:sp>
      <p:sp>
        <p:nvSpPr>
          <p:cNvPr id="5" name="Rectangle 4">
            <a:extLst>
              <a:ext uri="{FF2B5EF4-FFF2-40B4-BE49-F238E27FC236}">
                <a16:creationId xmlns:a16="http://schemas.microsoft.com/office/drawing/2014/main" id="{35275203-C03B-4336-9F59-B52AB469384E}"/>
              </a:ext>
            </a:extLst>
          </p:cNvPr>
          <p:cNvSpPr/>
          <p:nvPr/>
        </p:nvSpPr>
        <p:spPr>
          <a:xfrm>
            <a:off x="474972" y="4175462"/>
            <a:ext cx="2429345" cy="542925"/>
          </a:xfrm>
          <a:prstGeom prst="rect">
            <a:avLst/>
          </a:prstGeom>
          <a:solidFill>
            <a:srgbClr val="00588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94C10B23-FA10-8F97-30C0-B962786D5372}"/>
              </a:ext>
            </a:extLst>
          </p:cNvPr>
          <p:cNvSpPr txBox="1"/>
          <p:nvPr/>
        </p:nvSpPr>
        <p:spPr>
          <a:xfrm>
            <a:off x="474971" y="4738123"/>
            <a:ext cx="4380993" cy="1631216"/>
          </a:xfrm>
          <a:prstGeom prst="rect">
            <a:avLst/>
          </a:prstGeom>
          <a:noFill/>
        </p:spPr>
        <p:txBody>
          <a:bodyPr wrap="square" rtlCol="0">
            <a:spAutoFit/>
          </a:bodyPr>
          <a:lstStyle/>
          <a:p>
            <a:r>
              <a:rPr lang="en-GB" sz="2000" dirty="0"/>
              <a:t>When glaciers go afloat on the sea, the floating area is an ice shelf. The Ross Ice Shelf is the biggest (about the size of France.</a:t>
            </a:r>
            <a:r>
              <a:rPr lang="en-US" sz="2000" dirty="0"/>
              <a:t>​)</a:t>
            </a:r>
          </a:p>
          <a:p>
            <a:endParaRPr lang="en-GB" sz="2000" dirty="0"/>
          </a:p>
        </p:txBody>
      </p:sp>
      <p:sp>
        <p:nvSpPr>
          <p:cNvPr id="7" name="Content Placeholder 2">
            <a:extLst>
              <a:ext uri="{FF2B5EF4-FFF2-40B4-BE49-F238E27FC236}">
                <a16:creationId xmlns:a16="http://schemas.microsoft.com/office/drawing/2014/main" id="{7181ABBD-BC57-2502-7BA3-6D3995451939}"/>
              </a:ext>
            </a:extLst>
          </p:cNvPr>
          <p:cNvSpPr txBox="1">
            <a:spLocks/>
          </p:cNvSpPr>
          <p:nvPr/>
        </p:nvSpPr>
        <p:spPr>
          <a:xfrm>
            <a:off x="513814" y="4189750"/>
            <a:ext cx="2390503" cy="784647"/>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Font typeface="Arial" panose="020B0604020202020204" pitchFamily="34" charset="0"/>
              <a:buNone/>
            </a:pPr>
            <a:r>
              <a:rPr lang="en-US" sz="2600" b="1" dirty="0">
                <a:solidFill>
                  <a:schemeClr val="bg1"/>
                </a:solidFill>
              </a:rPr>
              <a:t>Ice shelves</a:t>
            </a:r>
            <a:endParaRPr lang="en-US" sz="2400" dirty="0">
              <a:solidFill>
                <a:schemeClr val="bg1"/>
              </a:solidFill>
            </a:endParaRPr>
          </a:p>
        </p:txBody>
      </p:sp>
      <p:sp>
        <p:nvSpPr>
          <p:cNvPr id="8" name="TextBox 7">
            <a:extLst>
              <a:ext uri="{FF2B5EF4-FFF2-40B4-BE49-F238E27FC236}">
                <a16:creationId xmlns:a16="http://schemas.microsoft.com/office/drawing/2014/main" id="{93874B3A-62E4-3F99-35CD-FBF323A58166}"/>
              </a:ext>
            </a:extLst>
          </p:cNvPr>
          <p:cNvSpPr txBox="1"/>
          <p:nvPr/>
        </p:nvSpPr>
        <p:spPr>
          <a:xfrm>
            <a:off x="6235485" y="2193546"/>
            <a:ext cx="4817526" cy="1015663"/>
          </a:xfrm>
          <a:prstGeom prst="rect">
            <a:avLst/>
          </a:prstGeom>
          <a:noFill/>
        </p:spPr>
        <p:txBody>
          <a:bodyPr wrap="square" rtlCol="0">
            <a:spAutoFit/>
          </a:bodyPr>
          <a:lstStyle/>
          <a:p>
            <a:pPr fontAlgn="base"/>
            <a:r>
              <a:rPr lang="en-GB" sz="2000" dirty="0"/>
              <a:t>In winter, the surrounding ocean freezes, and Antarctica’s size almost doubles due to this extra sea ice.</a:t>
            </a:r>
            <a:r>
              <a:rPr lang="en-US" sz="2000" dirty="0"/>
              <a:t>​</a:t>
            </a:r>
          </a:p>
        </p:txBody>
      </p:sp>
      <p:sp>
        <p:nvSpPr>
          <p:cNvPr id="10" name="Content Placeholder 2">
            <a:extLst>
              <a:ext uri="{FF2B5EF4-FFF2-40B4-BE49-F238E27FC236}">
                <a16:creationId xmlns:a16="http://schemas.microsoft.com/office/drawing/2014/main" id="{59B39CE1-411E-54EF-5C22-21A31581A8B5}"/>
              </a:ext>
            </a:extLst>
          </p:cNvPr>
          <p:cNvSpPr txBox="1">
            <a:spLocks/>
          </p:cNvSpPr>
          <p:nvPr/>
        </p:nvSpPr>
        <p:spPr>
          <a:xfrm>
            <a:off x="6342988" y="1645173"/>
            <a:ext cx="1994422" cy="784647"/>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Font typeface="Arial" panose="020B0604020202020204" pitchFamily="34" charset="0"/>
              <a:buNone/>
            </a:pPr>
            <a:r>
              <a:rPr lang="en-US" sz="2600" b="1" dirty="0">
                <a:solidFill>
                  <a:schemeClr val="bg1"/>
                </a:solidFill>
              </a:rPr>
              <a:t>Sea ice</a:t>
            </a:r>
            <a:endParaRPr lang="en-US" sz="2400" dirty="0">
              <a:solidFill>
                <a:schemeClr val="bg1"/>
              </a:solidFill>
            </a:endParaRPr>
          </a:p>
        </p:txBody>
      </p:sp>
      <p:pic>
        <p:nvPicPr>
          <p:cNvPr id="13" name="Picture 2">
            <a:extLst>
              <a:ext uri="{FF2B5EF4-FFF2-40B4-BE49-F238E27FC236}">
                <a16:creationId xmlns:a16="http://schemas.microsoft.com/office/drawing/2014/main" id="{241044DE-A592-2FA3-739F-E493C7433697}"/>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2946" t="51127" r="2313" b="8495"/>
          <a:stretch>
            <a:fillRect/>
          </a:stretch>
        </p:blipFill>
        <p:spPr bwMode="auto">
          <a:xfrm>
            <a:off x="5528404" y="3456054"/>
            <a:ext cx="6631512" cy="318044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1123724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B95B7AA-1F4B-242C-3003-4D69BE7870E5}"/>
            </a:ext>
          </a:extLst>
        </p:cNvPr>
        <p:cNvGrpSpPr/>
        <p:nvPr/>
      </p:nvGrpSpPr>
      <p:grpSpPr>
        <a:xfrm>
          <a:off x="0" y="0"/>
          <a:ext cx="0" cy="0"/>
          <a:chOff x="0" y="0"/>
          <a:chExt cx="0" cy="0"/>
        </a:xfrm>
      </p:grpSpPr>
      <p:sp>
        <p:nvSpPr>
          <p:cNvPr id="7" name="Title 1">
            <a:extLst>
              <a:ext uri="{FF2B5EF4-FFF2-40B4-BE49-F238E27FC236}">
                <a16:creationId xmlns:a16="http://schemas.microsoft.com/office/drawing/2014/main" id="{8149832E-8E96-2A1D-CBA4-4CE04867129B}"/>
              </a:ext>
            </a:extLst>
          </p:cNvPr>
          <p:cNvSpPr txBox="1">
            <a:spLocks/>
          </p:cNvSpPr>
          <p:nvPr/>
        </p:nvSpPr>
        <p:spPr>
          <a:xfrm>
            <a:off x="474972" y="229380"/>
            <a:ext cx="11540816" cy="144224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b="1">
                <a:solidFill>
                  <a:srgbClr val="33419B"/>
                </a:solidFill>
                <a:latin typeface="+mn-lt"/>
                <a:cs typeface="Arial" panose="020B0604020202020204" pitchFamily="34" charset="0"/>
              </a:rPr>
              <a:t>Why is Antarctica important everywhere?</a:t>
            </a:r>
          </a:p>
        </p:txBody>
      </p:sp>
      <p:sp>
        <p:nvSpPr>
          <p:cNvPr id="10" name="Rectangle 9">
            <a:extLst>
              <a:ext uri="{FF2B5EF4-FFF2-40B4-BE49-F238E27FC236}">
                <a16:creationId xmlns:a16="http://schemas.microsoft.com/office/drawing/2014/main" id="{A08ECE9D-A1FB-C090-8016-46879711DA7C}"/>
              </a:ext>
            </a:extLst>
          </p:cNvPr>
          <p:cNvSpPr/>
          <p:nvPr/>
        </p:nvSpPr>
        <p:spPr>
          <a:xfrm>
            <a:off x="-494" y="1436826"/>
            <a:ext cx="3072167" cy="4536271"/>
          </a:xfrm>
          <a:prstGeom prst="rect">
            <a:avLst/>
          </a:prstGeom>
          <a:solidFill>
            <a:srgbClr val="33419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Content Placeholder 2">
            <a:extLst>
              <a:ext uri="{FF2B5EF4-FFF2-40B4-BE49-F238E27FC236}">
                <a16:creationId xmlns:a16="http://schemas.microsoft.com/office/drawing/2014/main" id="{F03E5665-8B04-BF66-52D3-BB9FBA830AC4}"/>
              </a:ext>
            </a:extLst>
          </p:cNvPr>
          <p:cNvSpPr>
            <a:spLocks noGrp="1"/>
          </p:cNvSpPr>
          <p:nvPr>
            <p:ph idx="1"/>
          </p:nvPr>
        </p:nvSpPr>
        <p:spPr>
          <a:xfrm>
            <a:off x="474972" y="1589945"/>
            <a:ext cx="2425883" cy="4786992"/>
          </a:xfrm>
        </p:spPr>
        <p:txBody>
          <a:bodyPr vert="horz" lIns="91440" tIns="45720" rIns="91440" bIns="45720" rtlCol="0" anchor="t">
            <a:noAutofit/>
          </a:bodyPr>
          <a:lstStyle/>
          <a:p>
            <a:pPr marL="0" indent="0">
              <a:lnSpc>
                <a:spcPct val="100000"/>
              </a:lnSpc>
              <a:buNone/>
            </a:pPr>
            <a:r>
              <a:rPr lang="en-GB" sz="2000" b="1">
                <a:solidFill>
                  <a:schemeClr val="bg1"/>
                </a:solidFill>
                <a:latin typeface="Aptos"/>
              </a:rPr>
              <a:t>This team of scientists explain why (and how) they study Antarctica.</a:t>
            </a:r>
          </a:p>
          <a:p>
            <a:pPr marL="0" indent="0">
              <a:lnSpc>
                <a:spcPct val="100000"/>
              </a:lnSpc>
              <a:buNone/>
            </a:pPr>
            <a:r>
              <a:rPr lang="en-GB" sz="2000">
                <a:solidFill>
                  <a:schemeClr val="bg1"/>
                </a:solidFill>
                <a:latin typeface="Aptos"/>
              </a:rPr>
              <a:t>Climate scientists are still discovering all the ways in which changes in Antarctica will change the climate and weather in the rest of the world – even in the UK.</a:t>
            </a:r>
            <a:endParaRPr lang="en-GB" sz="1800">
              <a:solidFill>
                <a:schemeClr val="bg1"/>
              </a:solidFill>
              <a:latin typeface="Aptos"/>
            </a:endParaRPr>
          </a:p>
        </p:txBody>
      </p:sp>
      <p:pic>
        <p:nvPicPr>
          <p:cNvPr id="3" name="Online Media 2" descr="You should care about Polar Science  |  British Antarctic Survey">
            <a:hlinkClick r:id="" action="ppaction://media"/>
            <a:extLst>
              <a:ext uri="{FF2B5EF4-FFF2-40B4-BE49-F238E27FC236}">
                <a16:creationId xmlns:a16="http://schemas.microsoft.com/office/drawing/2014/main" id="{BDA2E15E-84D8-B255-5631-8EDD90DB9DBD}"/>
              </a:ext>
            </a:extLst>
          </p:cNvPr>
          <p:cNvPicPr>
            <a:picLocks noRot="1" noChangeAspect="1"/>
          </p:cNvPicPr>
          <p:nvPr>
            <a:videoFile r:link="rId1"/>
          </p:nvPr>
        </p:nvPicPr>
        <p:blipFill>
          <a:blip r:embed="rId3"/>
          <a:stretch>
            <a:fillRect/>
          </a:stretch>
        </p:blipFill>
        <p:spPr>
          <a:xfrm>
            <a:off x="3218425" y="1436826"/>
            <a:ext cx="8973575" cy="5070070"/>
          </a:xfrm>
          <a:prstGeom prst="rect">
            <a:avLst/>
          </a:prstGeom>
        </p:spPr>
      </p:pic>
    </p:spTree>
    <p:extLst>
      <p:ext uri="{BB962C8B-B14F-4D97-AF65-F5344CB8AC3E}">
        <p14:creationId xmlns:p14="http://schemas.microsoft.com/office/powerpoint/2010/main" val="38541848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F074056-A048-6633-B3C2-663E0338F1C6}"/>
            </a:ext>
          </a:extLst>
        </p:cNvPr>
        <p:cNvGrpSpPr/>
        <p:nvPr/>
      </p:nvGrpSpPr>
      <p:grpSpPr>
        <a:xfrm>
          <a:off x="0" y="0"/>
          <a:ext cx="0" cy="0"/>
          <a:chOff x="0" y="0"/>
          <a:chExt cx="0" cy="0"/>
        </a:xfrm>
      </p:grpSpPr>
      <p:sp>
        <p:nvSpPr>
          <p:cNvPr id="9" name="Title 1">
            <a:extLst>
              <a:ext uri="{FF2B5EF4-FFF2-40B4-BE49-F238E27FC236}">
                <a16:creationId xmlns:a16="http://schemas.microsoft.com/office/drawing/2014/main" id="{ADBC0C3A-BCDD-65D8-5F61-851463EAA74D}"/>
              </a:ext>
            </a:extLst>
          </p:cNvPr>
          <p:cNvSpPr>
            <a:spLocks noGrp="1"/>
          </p:cNvSpPr>
          <p:nvPr>
            <p:ph type="title"/>
          </p:nvPr>
        </p:nvSpPr>
        <p:spPr>
          <a:xfrm>
            <a:off x="474972" y="501963"/>
            <a:ext cx="9011927" cy="943654"/>
          </a:xfrm>
        </p:spPr>
        <p:txBody>
          <a:bodyPr/>
          <a:lstStyle/>
          <a:p>
            <a:r>
              <a:rPr lang="en-US" b="1" dirty="0">
                <a:solidFill>
                  <a:srgbClr val="1C5783"/>
                </a:solidFill>
                <a:latin typeface="+mn-lt"/>
                <a:cs typeface="Arial" panose="020B0604020202020204" pitchFamily="34" charset="0"/>
              </a:rPr>
              <a:t>Antarctica facts</a:t>
            </a:r>
          </a:p>
        </p:txBody>
      </p:sp>
      <p:sp>
        <p:nvSpPr>
          <p:cNvPr id="2" name="Rectangle 1">
            <a:extLst>
              <a:ext uri="{FF2B5EF4-FFF2-40B4-BE49-F238E27FC236}">
                <a16:creationId xmlns:a16="http://schemas.microsoft.com/office/drawing/2014/main" id="{DB48378B-889E-0B62-0F20-2E13C9561632}"/>
              </a:ext>
            </a:extLst>
          </p:cNvPr>
          <p:cNvSpPr/>
          <p:nvPr/>
        </p:nvSpPr>
        <p:spPr>
          <a:xfrm>
            <a:off x="0" y="1752663"/>
            <a:ext cx="3657600" cy="542925"/>
          </a:xfrm>
          <a:prstGeom prst="rect">
            <a:avLst/>
          </a:prstGeom>
          <a:solidFill>
            <a:srgbClr val="1B558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Content Placeholder 2">
            <a:extLst>
              <a:ext uri="{FF2B5EF4-FFF2-40B4-BE49-F238E27FC236}">
                <a16:creationId xmlns:a16="http://schemas.microsoft.com/office/drawing/2014/main" id="{027DB768-9F29-E644-7CA4-4CFAA051769B}"/>
              </a:ext>
            </a:extLst>
          </p:cNvPr>
          <p:cNvSpPr>
            <a:spLocks noGrp="1"/>
          </p:cNvSpPr>
          <p:nvPr>
            <p:ph idx="1"/>
          </p:nvPr>
        </p:nvSpPr>
        <p:spPr>
          <a:xfrm>
            <a:off x="474972" y="1801391"/>
            <a:ext cx="5425766" cy="542925"/>
          </a:xfrm>
        </p:spPr>
        <p:txBody>
          <a:bodyPr>
            <a:noAutofit/>
          </a:bodyPr>
          <a:lstStyle/>
          <a:p>
            <a:pPr marL="0" indent="0">
              <a:lnSpc>
                <a:spcPct val="100000"/>
              </a:lnSpc>
              <a:buNone/>
            </a:pPr>
            <a:r>
              <a:rPr lang="en-GB" sz="2600" b="1" dirty="0">
                <a:solidFill>
                  <a:schemeClr val="bg1"/>
                </a:solidFill>
              </a:rPr>
              <a:t>Test your memory!</a:t>
            </a:r>
          </a:p>
        </p:txBody>
      </p:sp>
      <p:sp>
        <p:nvSpPr>
          <p:cNvPr id="5" name="TextBox 4">
            <a:extLst>
              <a:ext uri="{FF2B5EF4-FFF2-40B4-BE49-F238E27FC236}">
                <a16:creationId xmlns:a16="http://schemas.microsoft.com/office/drawing/2014/main" id="{D7C349C5-8D73-6831-D568-062C6D982374}"/>
              </a:ext>
            </a:extLst>
          </p:cNvPr>
          <p:cNvSpPr txBox="1"/>
          <p:nvPr/>
        </p:nvSpPr>
        <p:spPr>
          <a:xfrm>
            <a:off x="474971" y="2637608"/>
            <a:ext cx="5197167" cy="1785104"/>
          </a:xfrm>
          <a:prstGeom prst="rect">
            <a:avLst/>
          </a:prstGeom>
          <a:noFill/>
        </p:spPr>
        <p:txBody>
          <a:bodyPr wrap="square">
            <a:spAutoFit/>
          </a:bodyPr>
          <a:lstStyle/>
          <a:p>
            <a:pPr marL="342900" indent="-342900" fontAlgn="base">
              <a:buFont typeface="+mj-lt"/>
              <a:buAutoNum type="arabicPeriod"/>
            </a:pPr>
            <a:r>
              <a:rPr lang="en-GB" sz="2200" dirty="0"/>
              <a:t>Use the QR code opposite to complete a quiz on Antarctica.</a:t>
            </a:r>
            <a:r>
              <a:rPr lang="en-US" sz="2200" dirty="0"/>
              <a:t>​</a:t>
            </a:r>
            <a:br>
              <a:rPr lang="en-US" sz="2200" dirty="0"/>
            </a:br>
            <a:endParaRPr lang="en-US" sz="2200" dirty="0"/>
          </a:p>
          <a:p>
            <a:pPr marL="342900" indent="-342900" fontAlgn="base">
              <a:buFont typeface="+mj-lt"/>
              <a:buAutoNum type="arabicPeriod"/>
            </a:pPr>
            <a:r>
              <a:rPr lang="en-GB" sz="2200" dirty="0"/>
              <a:t>Show your score (out of 10) on your hands. </a:t>
            </a:r>
            <a:r>
              <a:rPr lang="en-US" sz="2200" dirty="0"/>
              <a:t>​</a:t>
            </a:r>
          </a:p>
        </p:txBody>
      </p:sp>
      <p:pic>
        <p:nvPicPr>
          <p:cNvPr id="7170" name="Picture 2" descr="A qr code on a blue background&#10;&#10;AI-generated content may be incorrect.">
            <a:extLst>
              <a:ext uri="{FF2B5EF4-FFF2-40B4-BE49-F238E27FC236}">
                <a16:creationId xmlns:a16="http://schemas.microsoft.com/office/drawing/2014/main" id="{CF0FB773-ACB9-42EB-C228-0A3A3D4D959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352631" y="1878917"/>
            <a:ext cx="3459747" cy="330248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8468490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D25F2B5-208A-EE62-D794-3C752B5600C9}"/>
            </a:ext>
          </a:extLst>
        </p:cNvPr>
        <p:cNvGrpSpPr/>
        <p:nvPr/>
      </p:nvGrpSpPr>
      <p:grpSpPr>
        <a:xfrm>
          <a:off x="0" y="0"/>
          <a:ext cx="0" cy="0"/>
          <a:chOff x="0" y="0"/>
          <a:chExt cx="0" cy="0"/>
        </a:xfrm>
      </p:grpSpPr>
      <p:sp>
        <p:nvSpPr>
          <p:cNvPr id="7" name="Rectangle 6">
            <a:extLst>
              <a:ext uri="{FF2B5EF4-FFF2-40B4-BE49-F238E27FC236}">
                <a16:creationId xmlns:a16="http://schemas.microsoft.com/office/drawing/2014/main" id="{5DA5DE4B-CDC3-9642-B86B-0BFA089C8043}"/>
              </a:ext>
            </a:extLst>
          </p:cNvPr>
          <p:cNvSpPr/>
          <p:nvPr/>
        </p:nvSpPr>
        <p:spPr>
          <a:xfrm>
            <a:off x="0" y="1752663"/>
            <a:ext cx="3414713" cy="542925"/>
          </a:xfrm>
          <a:prstGeom prst="rect">
            <a:avLst/>
          </a:prstGeom>
          <a:solidFill>
            <a:srgbClr val="DF2B2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1">
            <a:extLst>
              <a:ext uri="{FF2B5EF4-FFF2-40B4-BE49-F238E27FC236}">
                <a16:creationId xmlns:a16="http://schemas.microsoft.com/office/drawing/2014/main" id="{B1ADEAA9-331D-E5DC-60EB-F775DC4569DD}"/>
              </a:ext>
            </a:extLst>
          </p:cNvPr>
          <p:cNvSpPr>
            <a:spLocks noGrp="1"/>
          </p:cNvSpPr>
          <p:nvPr>
            <p:ph type="title"/>
          </p:nvPr>
        </p:nvSpPr>
        <p:spPr>
          <a:xfrm>
            <a:off x="474972" y="501963"/>
            <a:ext cx="9011927" cy="943654"/>
          </a:xfrm>
        </p:spPr>
        <p:txBody>
          <a:bodyPr/>
          <a:lstStyle/>
          <a:p>
            <a:r>
              <a:rPr lang="en-US" b="1" dirty="0">
                <a:solidFill>
                  <a:srgbClr val="DF2B2B"/>
                </a:solidFill>
                <a:latin typeface="+mn-lt"/>
                <a:cs typeface="Arial" panose="020B0604020202020204" pitchFamily="34" charset="0"/>
              </a:rPr>
              <a:t>Key characteristics of Antarctica</a:t>
            </a:r>
          </a:p>
        </p:txBody>
      </p:sp>
      <p:sp>
        <p:nvSpPr>
          <p:cNvPr id="11" name="Content Placeholder 2">
            <a:extLst>
              <a:ext uri="{FF2B5EF4-FFF2-40B4-BE49-F238E27FC236}">
                <a16:creationId xmlns:a16="http://schemas.microsoft.com/office/drawing/2014/main" id="{5064056A-33AC-D8A8-D215-1F96C729DEEE}"/>
              </a:ext>
            </a:extLst>
          </p:cNvPr>
          <p:cNvSpPr>
            <a:spLocks noGrp="1"/>
          </p:cNvSpPr>
          <p:nvPr>
            <p:ph idx="1"/>
          </p:nvPr>
        </p:nvSpPr>
        <p:spPr>
          <a:xfrm>
            <a:off x="474972" y="1801391"/>
            <a:ext cx="5425766" cy="542925"/>
          </a:xfrm>
        </p:spPr>
        <p:txBody>
          <a:bodyPr>
            <a:noAutofit/>
          </a:bodyPr>
          <a:lstStyle/>
          <a:p>
            <a:pPr marL="0" indent="0">
              <a:lnSpc>
                <a:spcPct val="100000"/>
              </a:lnSpc>
              <a:buNone/>
            </a:pPr>
            <a:r>
              <a:rPr lang="en-GB" sz="2600" b="1" dirty="0">
                <a:solidFill>
                  <a:schemeClr val="bg1"/>
                </a:solidFill>
              </a:rPr>
              <a:t>Activity</a:t>
            </a:r>
          </a:p>
        </p:txBody>
      </p:sp>
      <p:sp>
        <p:nvSpPr>
          <p:cNvPr id="3" name="TextBox 2">
            <a:extLst>
              <a:ext uri="{FF2B5EF4-FFF2-40B4-BE49-F238E27FC236}">
                <a16:creationId xmlns:a16="http://schemas.microsoft.com/office/drawing/2014/main" id="{1BF3C610-A3AA-F0B7-F682-4B65D924D377}"/>
              </a:ext>
            </a:extLst>
          </p:cNvPr>
          <p:cNvSpPr txBox="1"/>
          <p:nvPr/>
        </p:nvSpPr>
        <p:spPr>
          <a:xfrm>
            <a:off x="7151270" y="2024125"/>
            <a:ext cx="3786188" cy="1107996"/>
          </a:xfrm>
          <a:custGeom>
            <a:avLst/>
            <a:gdLst>
              <a:gd name="connsiteX0" fmla="*/ 0 w 3786188"/>
              <a:gd name="connsiteY0" fmla="*/ 0 h 1107996"/>
              <a:gd name="connsiteX1" fmla="*/ 668893 w 3786188"/>
              <a:gd name="connsiteY1" fmla="*/ 0 h 1107996"/>
              <a:gd name="connsiteX2" fmla="*/ 1375648 w 3786188"/>
              <a:gd name="connsiteY2" fmla="*/ 0 h 1107996"/>
              <a:gd name="connsiteX3" fmla="*/ 2006680 w 3786188"/>
              <a:gd name="connsiteY3" fmla="*/ 0 h 1107996"/>
              <a:gd name="connsiteX4" fmla="*/ 2561987 w 3786188"/>
              <a:gd name="connsiteY4" fmla="*/ 0 h 1107996"/>
              <a:gd name="connsiteX5" fmla="*/ 3117295 w 3786188"/>
              <a:gd name="connsiteY5" fmla="*/ 0 h 1107996"/>
              <a:gd name="connsiteX6" fmla="*/ 3786188 w 3786188"/>
              <a:gd name="connsiteY6" fmla="*/ 0 h 1107996"/>
              <a:gd name="connsiteX7" fmla="*/ 3786188 w 3786188"/>
              <a:gd name="connsiteY7" fmla="*/ 553998 h 1107996"/>
              <a:gd name="connsiteX8" fmla="*/ 3786188 w 3786188"/>
              <a:gd name="connsiteY8" fmla="*/ 1107996 h 1107996"/>
              <a:gd name="connsiteX9" fmla="*/ 3230880 w 3786188"/>
              <a:gd name="connsiteY9" fmla="*/ 1107996 h 1107996"/>
              <a:gd name="connsiteX10" fmla="*/ 2675573 w 3786188"/>
              <a:gd name="connsiteY10" fmla="*/ 1107996 h 1107996"/>
              <a:gd name="connsiteX11" fmla="*/ 1968818 w 3786188"/>
              <a:gd name="connsiteY11" fmla="*/ 1107996 h 1107996"/>
              <a:gd name="connsiteX12" fmla="*/ 1375648 w 3786188"/>
              <a:gd name="connsiteY12" fmla="*/ 1107996 h 1107996"/>
              <a:gd name="connsiteX13" fmla="*/ 858203 w 3786188"/>
              <a:gd name="connsiteY13" fmla="*/ 1107996 h 1107996"/>
              <a:gd name="connsiteX14" fmla="*/ 0 w 3786188"/>
              <a:gd name="connsiteY14" fmla="*/ 1107996 h 1107996"/>
              <a:gd name="connsiteX15" fmla="*/ 0 w 3786188"/>
              <a:gd name="connsiteY15" fmla="*/ 565078 h 1107996"/>
              <a:gd name="connsiteX16" fmla="*/ 0 w 3786188"/>
              <a:gd name="connsiteY16" fmla="*/ 0 h 11079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786188" h="1107996" extrusionOk="0">
                <a:moveTo>
                  <a:pt x="0" y="0"/>
                </a:moveTo>
                <a:cubicBezTo>
                  <a:pt x="250831" y="3645"/>
                  <a:pt x="521933" y="28173"/>
                  <a:pt x="668893" y="0"/>
                </a:cubicBezTo>
                <a:cubicBezTo>
                  <a:pt x="815853" y="-28173"/>
                  <a:pt x="1075522" y="32561"/>
                  <a:pt x="1375648" y="0"/>
                </a:cubicBezTo>
                <a:cubicBezTo>
                  <a:pt x="1675774" y="-32561"/>
                  <a:pt x="1814470" y="-15407"/>
                  <a:pt x="2006680" y="0"/>
                </a:cubicBezTo>
                <a:cubicBezTo>
                  <a:pt x="2198890" y="15407"/>
                  <a:pt x="2345834" y="-11710"/>
                  <a:pt x="2561987" y="0"/>
                </a:cubicBezTo>
                <a:cubicBezTo>
                  <a:pt x="2778140" y="11710"/>
                  <a:pt x="2888899" y="-19085"/>
                  <a:pt x="3117295" y="0"/>
                </a:cubicBezTo>
                <a:cubicBezTo>
                  <a:pt x="3345691" y="19085"/>
                  <a:pt x="3589783" y="-26158"/>
                  <a:pt x="3786188" y="0"/>
                </a:cubicBezTo>
                <a:cubicBezTo>
                  <a:pt x="3761190" y="276143"/>
                  <a:pt x="3759243" y="408661"/>
                  <a:pt x="3786188" y="553998"/>
                </a:cubicBezTo>
                <a:cubicBezTo>
                  <a:pt x="3813133" y="699335"/>
                  <a:pt x="3765646" y="940754"/>
                  <a:pt x="3786188" y="1107996"/>
                </a:cubicBezTo>
                <a:cubicBezTo>
                  <a:pt x="3669608" y="1135422"/>
                  <a:pt x="3456728" y="1119619"/>
                  <a:pt x="3230880" y="1107996"/>
                </a:cubicBezTo>
                <a:cubicBezTo>
                  <a:pt x="3005032" y="1096373"/>
                  <a:pt x="2887588" y="1083851"/>
                  <a:pt x="2675573" y="1107996"/>
                </a:cubicBezTo>
                <a:cubicBezTo>
                  <a:pt x="2463558" y="1132141"/>
                  <a:pt x="2171132" y="1086025"/>
                  <a:pt x="1968818" y="1107996"/>
                </a:cubicBezTo>
                <a:cubicBezTo>
                  <a:pt x="1766504" y="1129967"/>
                  <a:pt x="1658502" y="1100147"/>
                  <a:pt x="1375648" y="1107996"/>
                </a:cubicBezTo>
                <a:cubicBezTo>
                  <a:pt x="1092794" y="1115846"/>
                  <a:pt x="991042" y="1083453"/>
                  <a:pt x="858203" y="1107996"/>
                </a:cubicBezTo>
                <a:cubicBezTo>
                  <a:pt x="725365" y="1132539"/>
                  <a:pt x="356157" y="1114374"/>
                  <a:pt x="0" y="1107996"/>
                </a:cubicBezTo>
                <a:cubicBezTo>
                  <a:pt x="13289" y="982143"/>
                  <a:pt x="-17786" y="768233"/>
                  <a:pt x="0" y="565078"/>
                </a:cubicBezTo>
                <a:cubicBezTo>
                  <a:pt x="17786" y="361923"/>
                  <a:pt x="-1534" y="191077"/>
                  <a:pt x="0" y="0"/>
                </a:cubicBezTo>
                <a:close/>
              </a:path>
            </a:pathLst>
          </a:custGeom>
          <a:noFill/>
          <a:ln>
            <a:solidFill>
              <a:srgbClr val="DF2B2B"/>
            </a:solidFill>
            <a:extLst>
              <a:ext uri="{C807C97D-BFC1-408E-A445-0C87EB9F89A2}">
                <ask:lineSketchStyleProps xmlns:ask="http://schemas.microsoft.com/office/drawing/2018/sketchyshapes" sd="1124184483">
                  <a:prstGeom prst="rect">
                    <a:avLst/>
                  </a:prstGeom>
                  <ask:type>
                    <ask:lineSketchFreehand/>
                  </ask:type>
                </ask:lineSketchStyleProps>
              </a:ext>
            </a:extLst>
          </a:ln>
        </p:spPr>
        <p:txBody>
          <a:bodyPr wrap="square" rtlCol="0">
            <a:spAutoFit/>
          </a:bodyPr>
          <a:lstStyle/>
          <a:p>
            <a:r>
              <a:rPr lang="en-GB" sz="2200" b="1" dirty="0"/>
              <a:t>Characteristics</a:t>
            </a:r>
            <a:br>
              <a:rPr lang="en-GB" sz="2200" b="1" dirty="0"/>
            </a:br>
            <a:r>
              <a:rPr lang="en-GB" sz="2200" dirty="0"/>
              <a:t>distinctive features which define that place. ​</a:t>
            </a:r>
          </a:p>
        </p:txBody>
      </p:sp>
      <p:sp>
        <p:nvSpPr>
          <p:cNvPr id="14" name="TextBox 13">
            <a:extLst>
              <a:ext uri="{FF2B5EF4-FFF2-40B4-BE49-F238E27FC236}">
                <a16:creationId xmlns:a16="http://schemas.microsoft.com/office/drawing/2014/main" id="{CB88A5BD-8F82-0096-DDF9-07ECE2EE1EFA}"/>
              </a:ext>
            </a:extLst>
          </p:cNvPr>
          <p:cNvSpPr txBox="1"/>
          <p:nvPr/>
        </p:nvSpPr>
        <p:spPr>
          <a:xfrm>
            <a:off x="474971" y="2637608"/>
            <a:ext cx="6134376" cy="3139321"/>
          </a:xfrm>
          <a:prstGeom prst="rect">
            <a:avLst/>
          </a:prstGeom>
          <a:noFill/>
        </p:spPr>
        <p:txBody>
          <a:bodyPr wrap="square">
            <a:spAutoFit/>
          </a:bodyPr>
          <a:lstStyle/>
          <a:p>
            <a:pPr marL="342900" indent="-342900" fontAlgn="base">
              <a:buFont typeface="+mj-lt"/>
              <a:buAutoNum type="arabicPeriod"/>
            </a:pPr>
            <a:r>
              <a:rPr lang="en-GB" sz="2200" dirty="0"/>
              <a:t>Working in your groups, visit the different stations around the room which look at four characteristics of Antarctica. </a:t>
            </a:r>
            <a:r>
              <a:rPr lang="en-US" sz="2200" dirty="0"/>
              <a:t>​</a:t>
            </a:r>
          </a:p>
          <a:p>
            <a:pPr marL="800100" lvl="1" indent="-342900" fontAlgn="base">
              <a:buFont typeface="Arial" panose="020B0604020202020204" pitchFamily="34" charset="0"/>
              <a:buChar char="•"/>
            </a:pPr>
            <a:r>
              <a:rPr lang="en-GB" sz="2200" dirty="0"/>
              <a:t>Climate </a:t>
            </a:r>
            <a:r>
              <a:rPr lang="en-US" sz="2200" dirty="0"/>
              <a:t>​</a:t>
            </a:r>
          </a:p>
          <a:p>
            <a:pPr marL="800100" lvl="1" indent="-342900" fontAlgn="base">
              <a:buFont typeface="Arial" panose="020B0604020202020204" pitchFamily="34" charset="0"/>
              <a:buChar char="•"/>
            </a:pPr>
            <a:r>
              <a:rPr lang="en-GB" sz="2200" dirty="0"/>
              <a:t>Vegetation</a:t>
            </a:r>
            <a:r>
              <a:rPr lang="en-US" sz="2200" dirty="0"/>
              <a:t>​</a:t>
            </a:r>
          </a:p>
          <a:p>
            <a:pPr marL="800100" lvl="1" indent="-342900" fontAlgn="base">
              <a:buFont typeface="Arial" panose="020B0604020202020204" pitchFamily="34" charset="0"/>
              <a:buChar char="•"/>
            </a:pPr>
            <a:r>
              <a:rPr lang="en-GB" sz="2200" dirty="0"/>
              <a:t>Animals </a:t>
            </a:r>
            <a:r>
              <a:rPr lang="en-US" sz="2200" dirty="0"/>
              <a:t>​</a:t>
            </a:r>
          </a:p>
          <a:p>
            <a:pPr marL="800100" lvl="1" indent="-342900" fontAlgn="base">
              <a:buFont typeface="Arial" panose="020B0604020202020204" pitchFamily="34" charset="0"/>
              <a:buChar char="•"/>
            </a:pPr>
            <a:r>
              <a:rPr lang="en-GB" sz="2200" dirty="0"/>
              <a:t>Geology (rock type) </a:t>
            </a:r>
            <a:r>
              <a:rPr lang="en-US" sz="2200" dirty="0"/>
              <a:t>​</a:t>
            </a:r>
            <a:br>
              <a:rPr lang="en-US" sz="2200" dirty="0"/>
            </a:br>
            <a:endParaRPr lang="en-US" sz="2200" dirty="0"/>
          </a:p>
          <a:p>
            <a:pPr marL="342900" indent="-342900" fontAlgn="base">
              <a:buFont typeface="+mj-lt"/>
              <a:buAutoNum type="arabicPeriod"/>
            </a:pPr>
            <a:r>
              <a:rPr lang="en-GB" sz="2200" dirty="0"/>
              <a:t>Complete the tasks linked to each station. </a:t>
            </a:r>
            <a:r>
              <a:rPr lang="en-US" sz="2200" dirty="0"/>
              <a:t>​</a:t>
            </a:r>
          </a:p>
        </p:txBody>
      </p:sp>
    </p:spTree>
    <p:extLst>
      <p:ext uri="{BB962C8B-B14F-4D97-AF65-F5344CB8AC3E}">
        <p14:creationId xmlns:p14="http://schemas.microsoft.com/office/powerpoint/2010/main" val="110084053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6A0AE9C-6ED8-B46D-7ACE-43B116C3BA56}"/>
            </a:ext>
          </a:extLst>
        </p:cNvPr>
        <p:cNvGrpSpPr/>
        <p:nvPr/>
      </p:nvGrpSpPr>
      <p:grpSpPr>
        <a:xfrm>
          <a:off x="0" y="0"/>
          <a:ext cx="0" cy="0"/>
          <a:chOff x="0" y="0"/>
          <a:chExt cx="0" cy="0"/>
        </a:xfrm>
      </p:grpSpPr>
      <p:sp>
        <p:nvSpPr>
          <p:cNvPr id="7" name="Rectangle 6">
            <a:extLst>
              <a:ext uri="{FF2B5EF4-FFF2-40B4-BE49-F238E27FC236}">
                <a16:creationId xmlns:a16="http://schemas.microsoft.com/office/drawing/2014/main" id="{B20AD86F-8F17-B7AE-D2B7-5AC079E6FE5A}"/>
              </a:ext>
            </a:extLst>
          </p:cNvPr>
          <p:cNvSpPr/>
          <p:nvPr/>
        </p:nvSpPr>
        <p:spPr>
          <a:xfrm>
            <a:off x="0" y="1752663"/>
            <a:ext cx="3414713" cy="542925"/>
          </a:xfrm>
          <a:prstGeom prst="rect">
            <a:avLst/>
          </a:prstGeom>
          <a:solidFill>
            <a:srgbClr val="DF2B2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1">
            <a:extLst>
              <a:ext uri="{FF2B5EF4-FFF2-40B4-BE49-F238E27FC236}">
                <a16:creationId xmlns:a16="http://schemas.microsoft.com/office/drawing/2014/main" id="{1D8E8C89-CCC4-0D27-F5BA-79CC546D2E9E}"/>
              </a:ext>
            </a:extLst>
          </p:cNvPr>
          <p:cNvSpPr>
            <a:spLocks noGrp="1"/>
          </p:cNvSpPr>
          <p:nvPr>
            <p:ph type="title"/>
          </p:nvPr>
        </p:nvSpPr>
        <p:spPr>
          <a:xfrm>
            <a:off x="474972" y="501963"/>
            <a:ext cx="9011927" cy="943654"/>
          </a:xfrm>
        </p:spPr>
        <p:txBody>
          <a:bodyPr/>
          <a:lstStyle/>
          <a:p>
            <a:r>
              <a:rPr lang="en-US" b="1" dirty="0">
                <a:solidFill>
                  <a:srgbClr val="DF2B2B"/>
                </a:solidFill>
                <a:latin typeface="+mn-lt"/>
                <a:cs typeface="Arial" panose="020B0604020202020204" pitchFamily="34" charset="0"/>
              </a:rPr>
              <a:t>The Antarctic Biome</a:t>
            </a:r>
          </a:p>
        </p:txBody>
      </p:sp>
      <p:sp>
        <p:nvSpPr>
          <p:cNvPr id="11" name="Content Placeholder 2">
            <a:extLst>
              <a:ext uri="{FF2B5EF4-FFF2-40B4-BE49-F238E27FC236}">
                <a16:creationId xmlns:a16="http://schemas.microsoft.com/office/drawing/2014/main" id="{0AD49078-FFC0-C0C9-D4CD-D429A9E342C2}"/>
              </a:ext>
            </a:extLst>
          </p:cNvPr>
          <p:cNvSpPr>
            <a:spLocks noGrp="1"/>
          </p:cNvSpPr>
          <p:nvPr>
            <p:ph idx="1"/>
          </p:nvPr>
        </p:nvSpPr>
        <p:spPr>
          <a:xfrm>
            <a:off x="474972" y="1801391"/>
            <a:ext cx="5425766" cy="542925"/>
          </a:xfrm>
        </p:spPr>
        <p:txBody>
          <a:bodyPr>
            <a:noAutofit/>
          </a:bodyPr>
          <a:lstStyle/>
          <a:p>
            <a:pPr marL="0" indent="0">
              <a:lnSpc>
                <a:spcPct val="100000"/>
              </a:lnSpc>
              <a:buNone/>
            </a:pPr>
            <a:r>
              <a:rPr lang="en-GB" sz="2600" b="1" dirty="0">
                <a:solidFill>
                  <a:schemeClr val="bg1"/>
                </a:solidFill>
              </a:rPr>
              <a:t>Reflection</a:t>
            </a:r>
          </a:p>
        </p:txBody>
      </p:sp>
      <p:sp>
        <p:nvSpPr>
          <p:cNvPr id="14" name="TextBox 13">
            <a:extLst>
              <a:ext uri="{FF2B5EF4-FFF2-40B4-BE49-F238E27FC236}">
                <a16:creationId xmlns:a16="http://schemas.microsoft.com/office/drawing/2014/main" id="{F3C39FA8-0067-665E-2953-FEB1F7BD919D}"/>
              </a:ext>
            </a:extLst>
          </p:cNvPr>
          <p:cNvSpPr txBox="1"/>
          <p:nvPr/>
        </p:nvSpPr>
        <p:spPr>
          <a:xfrm>
            <a:off x="474971" y="2637608"/>
            <a:ext cx="6134376" cy="1785104"/>
          </a:xfrm>
          <a:prstGeom prst="rect">
            <a:avLst/>
          </a:prstGeom>
          <a:noFill/>
        </p:spPr>
        <p:txBody>
          <a:bodyPr wrap="square">
            <a:spAutoFit/>
          </a:bodyPr>
          <a:lstStyle/>
          <a:p>
            <a:pPr marL="342900" indent="-342900" fontAlgn="base">
              <a:buFont typeface="Arial" panose="020B0604020202020204" pitchFamily="34" charset="0"/>
              <a:buChar char="•"/>
            </a:pPr>
            <a:r>
              <a:rPr lang="en-GB" sz="2200" dirty="0"/>
              <a:t>Look back at the questions you wrote at the start of the lesson. </a:t>
            </a:r>
            <a:r>
              <a:rPr lang="en-US" sz="2200" dirty="0"/>
              <a:t>​</a:t>
            </a:r>
            <a:br>
              <a:rPr lang="en-US" sz="2200" dirty="0"/>
            </a:br>
            <a:endParaRPr lang="en-US" sz="2200" dirty="0"/>
          </a:p>
          <a:p>
            <a:pPr marL="342900" indent="-342900" fontAlgn="base">
              <a:buFont typeface="Arial" panose="020B0604020202020204" pitchFamily="34" charset="0"/>
              <a:buChar char="•"/>
            </a:pPr>
            <a:r>
              <a:rPr lang="en-GB" sz="2200" dirty="0"/>
              <a:t>Using a different pen colour, write the answers to them based on what you now know. </a:t>
            </a:r>
            <a:r>
              <a:rPr lang="en-US" sz="2200" dirty="0"/>
              <a:t>​</a:t>
            </a:r>
          </a:p>
        </p:txBody>
      </p:sp>
      <p:sp>
        <p:nvSpPr>
          <p:cNvPr id="2" name="Oval 1">
            <a:extLst>
              <a:ext uri="{FF2B5EF4-FFF2-40B4-BE49-F238E27FC236}">
                <a16:creationId xmlns:a16="http://schemas.microsoft.com/office/drawing/2014/main" id="{C98EB382-D5DB-E2D1-58C9-6309FBFF33D8}"/>
              </a:ext>
            </a:extLst>
          </p:cNvPr>
          <p:cNvSpPr>
            <a:spLocks noChangeAspect="1"/>
          </p:cNvSpPr>
          <p:nvPr/>
        </p:nvSpPr>
        <p:spPr>
          <a:xfrm>
            <a:off x="9393725" y="3965035"/>
            <a:ext cx="2404280" cy="2403499"/>
          </a:xfrm>
          <a:prstGeom prst="ellipse">
            <a:avLst/>
          </a:prstGeom>
          <a:solidFill>
            <a:srgbClr val="DF2B2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descr="A penguin and a baby penguin standing on snow&#10;&#10;AI-generated content may be incorrect.">
            <a:extLst>
              <a:ext uri="{FF2B5EF4-FFF2-40B4-BE49-F238E27FC236}">
                <a16:creationId xmlns:a16="http://schemas.microsoft.com/office/drawing/2014/main" id="{C020F5B9-DB98-D524-442B-ECDF3825A78C}"/>
              </a:ext>
            </a:extLst>
          </p:cNvPr>
          <p:cNvPicPr>
            <a:picLocks noChangeAspect="1"/>
          </p:cNvPicPr>
          <p:nvPr/>
        </p:nvPicPr>
        <p:blipFill>
          <a:blip r:embed="rId3"/>
          <a:stretch>
            <a:fillRect/>
          </a:stretch>
        </p:blipFill>
        <p:spPr>
          <a:xfrm>
            <a:off x="8774832" y="3016532"/>
            <a:ext cx="2754494" cy="4133362"/>
          </a:xfrm>
          <a:prstGeom prst="rect">
            <a:avLst/>
          </a:prstGeom>
        </p:spPr>
      </p:pic>
    </p:spTree>
    <p:extLst>
      <p:ext uri="{BB962C8B-B14F-4D97-AF65-F5344CB8AC3E}">
        <p14:creationId xmlns:p14="http://schemas.microsoft.com/office/powerpoint/2010/main" val="4051538842"/>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Theme">
      <a:majorFont>
        <a:latin typeface="Aptos Display"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ptos" panose="020B000402020202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Theme">
      <a:majorFont>
        <a:latin typeface="Aptos Display"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ptos" panose="020B000402020202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566DDD18A750E74DA7335789FEFC0592" ma:contentTypeVersion="13" ma:contentTypeDescription="Create a new document." ma:contentTypeScope="" ma:versionID="26bad123f733c2b769a546647b105d4a">
  <xsd:schema xmlns:xsd="http://www.w3.org/2001/XMLSchema" xmlns:xs="http://www.w3.org/2001/XMLSchema" xmlns:p="http://schemas.microsoft.com/office/2006/metadata/properties" xmlns:ns2="b8361a23-32d0-4b68-affe-0c1a7de4f36f" xmlns:ns3="f5f04553-c8f0-433c-9710-7b2799b82bd5" targetNamespace="http://schemas.microsoft.com/office/2006/metadata/properties" ma:root="true" ma:fieldsID="4cce1ee11b64d49ee506c6f2cf301c11" ns2:_="" ns3:_="">
    <xsd:import namespace="b8361a23-32d0-4b68-affe-0c1a7de4f36f"/>
    <xsd:import namespace="f5f04553-c8f0-433c-9710-7b2799b82bd5"/>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2:lcf76f155ced4ddcb4097134ff3c332f" minOccurs="0"/>
                <xsd:element ref="ns3:TaxCatchAll" minOccurs="0"/>
                <xsd:element ref="ns2:MediaServiceDateTaken" minOccurs="0"/>
                <xsd:element ref="ns2:MediaServiceGenerationTime" minOccurs="0"/>
                <xsd:element ref="ns2:MediaServiceEventHashCode" minOccurs="0"/>
                <xsd:element ref="ns2:MediaServiceOCR" minOccurs="0"/>
                <xsd:element ref="ns2:MediaLengthInSeconds" minOccurs="0"/>
                <xsd:element ref="ns2: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8361a23-32d0-4b68-affe-0c1a7de4f36f"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lcf76f155ced4ddcb4097134ff3c332f" ma:index="13" nillable="true" ma:taxonomy="true" ma:internalName="lcf76f155ced4ddcb4097134ff3c332f" ma:taxonomyFieldName="MediaServiceImageTags" ma:displayName="Image Tags" ma:readOnly="false" ma:fieldId="{5cf76f15-5ced-4ddc-b409-7134ff3c332f}" ma:taxonomyMulti="true" ma:sspId="ab5439e4-fe58-4e0a-aec0-5a31820401dc" ma:termSetId="09814cd3-568e-fe90-9814-8d621ff8fb84" ma:anchorId="fba54fb3-c3e1-fe81-a776-ca4b69148c4d" ma:open="true" ma:isKeyword="false">
      <xsd:complexType>
        <xsd:sequence>
          <xsd:element ref="pc:Terms" minOccurs="0" maxOccurs="1"/>
        </xsd:sequence>
      </xsd:complexType>
    </xsd:element>
    <xsd:element name="MediaServiceDateTaken" ma:index="15" nillable="true" ma:displayName="MediaServiceDateTaken" ma:hidden="true" ma:indexed="true" ma:internalName="MediaServiceDateTaken"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element name="MediaLengthInSeconds" ma:index="19" nillable="true" ma:displayName="MediaLengthInSeconds" ma:hidden="true" ma:internalName="MediaLengthInSeconds" ma:readOnly="true">
      <xsd:simpleType>
        <xsd:restriction base="dms:Unknown"/>
      </xsd:simpleType>
    </xsd:element>
    <xsd:element name="MediaServiceLocation" ma:index="20" nillable="true" ma:displayName="Location" ma:indexed="true"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f5f04553-c8f0-433c-9710-7b2799b82bd5" elementFormDefault="qualified">
    <xsd:import namespace="http://schemas.microsoft.com/office/2006/documentManagement/types"/>
    <xsd:import namespace="http://schemas.microsoft.com/office/infopath/2007/PartnerControls"/>
    <xsd:element name="TaxCatchAll" ma:index="14" nillable="true" ma:displayName="Taxonomy Catch All Column" ma:hidden="true" ma:list="{57f61459-678c-4b9e-af6f-222d08f7e094}" ma:internalName="TaxCatchAll" ma:showField="CatchAllData" ma:web="f5f04553-c8f0-433c-9710-7b2799b82bd5">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b8361a23-32d0-4b68-affe-0c1a7de4f36f">
      <Terms xmlns="http://schemas.microsoft.com/office/infopath/2007/PartnerControls"/>
    </lcf76f155ced4ddcb4097134ff3c332f>
    <TaxCatchAll xmlns="f5f04553-c8f0-433c-9710-7b2799b82bd5"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7A3A13F2-487A-49F4-A851-2A2C09A42A9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b8361a23-32d0-4b68-affe-0c1a7de4f36f"/>
    <ds:schemaRef ds:uri="f5f04553-c8f0-433c-9710-7b2799b82bd5"/>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5B47F4D8-D17C-4D21-BCA8-9707F3A8079D}">
  <ds:schemaRefs>
    <ds:schemaRef ds:uri="http://www.w3.org/XML/1998/namespace"/>
    <ds:schemaRef ds:uri="f5f04553-c8f0-433c-9710-7b2799b82bd5"/>
    <ds:schemaRef ds:uri="b8361a23-32d0-4b68-affe-0c1a7de4f36f"/>
    <ds:schemaRef ds:uri="http://purl.org/dc/terms/"/>
    <ds:schemaRef ds:uri="http://purl.org/dc/elements/1.1/"/>
    <ds:schemaRef ds:uri="http://schemas.microsoft.com/office/2006/metadata/properties"/>
    <ds:schemaRef ds:uri="http://schemas.microsoft.com/office/2006/documentManagement/types"/>
    <ds:schemaRef ds:uri="http://schemas.microsoft.com/office/infopath/2007/PartnerControls"/>
    <ds:schemaRef ds:uri="http://schemas.openxmlformats.org/package/2006/metadata/core-properties"/>
    <ds:schemaRef ds:uri="http://purl.org/dc/dcmitype/"/>
  </ds:schemaRefs>
</ds:datastoreItem>
</file>

<file path=customXml/itemProps3.xml><?xml version="1.0" encoding="utf-8"?>
<ds:datastoreItem xmlns:ds="http://schemas.openxmlformats.org/officeDocument/2006/customXml" ds:itemID="{8E50FB92-1052-4B3D-8F8E-E65573FB63D0}">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office theme</Template>
  <TotalTime>1086</TotalTime>
  <Words>725</Words>
  <Application>Microsoft Office PowerPoint</Application>
  <PresentationFormat>Widescreen</PresentationFormat>
  <Paragraphs>67</Paragraphs>
  <Slides>14</Slides>
  <Notes>7</Notes>
  <HiddenSlides>0</HiddenSlides>
  <MMClips>2</MMClips>
  <ScaleCrop>false</ScaleCrop>
  <HeadingPairs>
    <vt:vector size="4" baseType="variant">
      <vt:variant>
        <vt:lpstr>Theme</vt:lpstr>
      </vt:variant>
      <vt:variant>
        <vt:i4>2</vt:i4>
      </vt:variant>
      <vt:variant>
        <vt:lpstr>Slide Titles</vt:lpstr>
      </vt:variant>
      <vt:variant>
        <vt:i4>14</vt:i4>
      </vt:variant>
    </vt:vector>
  </HeadingPairs>
  <TitlesOfParts>
    <vt:vector size="16" baseType="lpstr">
      <vt:lpstr>office theme</vt:lpstr>
      <vt:lpstr>office theme</vt:lpstr>
      <vt:lpstr>The Antarctic Biome</vt:lpstr>
      <vt:lpstr>The Antarctic Biome</vt:lpstr>
      <vt:lpstr>PowerPoint Presentation</vt:lpstr>
      <vt:lpstr>Antarctica facts</vt:lpstr>
      <vt:lpstr>Types of Antarctic ice</vt:lpstr>
      <vt:lpstr>PowerPoint Presentation</vt:lpstr>
      <vt:lpstr>Antarctica facts</vt:lpstr>
      <vt:lpstr>Key characteristics of Antarctica</vt:lpstr>
      <vt:lpstr>The Antarctic Biome</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Emily Newton - BAS</cp:lastModifiedBy>
  <cp:revision>31</cp:revision>
  <dcterms:created xsi:type="dcterms:W3CDTF">2025-09-10T15:36:33Z</dcterms:created>
  <dcterms:modified xsi:type="dcterms:W3CDTF">2025-10-03T14:39:54Z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0x010100566DDD18A750E74DA7335789FEFC0592</vt:lpwstr>
  </property>
  <property fmtid="{D5CDD505-2E9C-101B-9397-08002B2CF9AE}" pid="3" name="MediaServiceImageTags">
    <vt:lpwstr/>
  </property>
</Properties>
</file>